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15"/>
  </p:notesMasterIdLst>
  <p:sldIdLst>
    <p:sldId id="256" r:id="rId4"/>
    <p:sldId id="264" r:id="rId5"/>
    <p:sldId id="262" r:id="rId6"/>
    <p:sldId id="274" r:id="rId7"/>
    <p:sldId id="266" r:id="rId8"/>
    <p:sldId id="277" r:id="rId9"/>
    <p:sldId id="298" r:id="rId10"/>
    <p:sldId id="295" r:id="rId11"/>
    <p:sldId id="257" r:id="rId12"/>
    <p:sldId id="258" r:id="rId13"/>
    <p:sldId id="292" r:id="rId14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B4F6"/>
    <a:srgbClr val="F9D2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94740"/>
  </p:normalViewPr>
  <p:slideViewPr>
    <p:cSldViewPr>
      <p:cViewPr varScale="1">
        <p:scale>
          <a:sx n="162" d="100"/>
          <a:sy n="162" d="100"/>
        </p:scale>
        <p:origin x="760" y="184"/>
      </p:cViewPr>
      <p:guideLst>
        <p:guide orient="horz" pos="193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B0BA3B-799A-094F-BAC9-D867131AEF9A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142568-D82E-5946-80EA-8B85ED196C04}">
      <dgm:prSet phldrT="[Text]"/>
      <dgm:spPr/>
      <dgm:t>
        <a:bodyPr/>
        <a:lstStyle/>
        <a:p>
          <a:r>
            <a:rPr lang="en-US" altLang="zh-CN" dirty="0"/>
            <a:t>Bad</a:t>
          </a:r>
          <a:r>
            <a:rPr lang="zh-CN" altLang="en-US" dirty="0"/>
            <a:t> </a:t>
          </a:r>
          <a:r>
            <a:rPr lang="en-US" altLang="zh-CN" dirty="0"/>
            <a:t>Roommate</a:t>
          </a:r>
          <a:r>
            <a:rPr lang="zh-CN" altLang="en-US" dirty="0"/>
            <a:t> </a:t>
          </a:r>
          <a:endParaRPr lang="en-US" dirty="0"/>
        </a:p>
      </dgm:t>
    </dgm:pt>
    <dgm:pt modelId="{5C6E9044-DC65-8041-97E9-2FDD78BFF6E9}" type="parTrans" cxnId="{BB235344-4A6D-494F-8FE5-08D9772B0171}">
      <dgm:prSet/>
      <dgm:spPr/>
      <dgm:t>
        <a:bodyPr/>
        <a:lstStyle/>
        <a:p>
          <a:endParaRPr lang="en-US"/>
        </a:p>
      </dgm:t>
    </dgm:pt>
    <dgm:pt modelId="{E4AE145D-83D2-AA47-8DBB-839603D2A52D}" type="sibTrans" cxnId="{BB235344-4A6D-494F-8FE5-08D9772B0171}">
      <dgm:prSet/>
      <dgm:spPr/>
      <dgm:t>
        <a:bodyPr/>
        <a:lstStyle/>
        <a:p>
          <a:endParaRPr lang="en-US"/>
        </a:p>
      </dgm:t>
    </dgm:pt>
    <dgm:pt modelId="{143F73E3-5EB8-1A40-A5CF-E0CC7D72B17D}">
      <dgm:prSet phldrT="[Text]"/>
      <dgm:spPr/>
      <dgm:t>
        <a:bodyPr/>
        <a:lstStyle/>
        <a:p>
          <a:r>
            <a:rPr lang="en-US" altLang="zh-CN" dirty="0"/>
            <a:t>Bad</a:t>
          </a:r>
          <a:r>
            <a:rPr lang="zh-CN" altLang="en-US" dirty="0"/>
            <a:t> </a:t>
          </a:r>
          <a:r>
            <a:rPr lang="en-US" altLang="zh-CN" dirty="0"/>
            <a:t>Landlord</a:t>
          </a:r>
          <a:endParaRPr lang="en-US" dirty="0"/>
        </a:p>
      </dgm:t>
    </dgm:pt>
    <dgm:pt modelId="{2AE263FB-BE08-7B41-A58F-A78C1F4BB978}" type="parTrans" cxnId="{56C838CC-72D7-B742-B962-BD06DBDEBF55}">
      <dgm:prSet/>
      <dgm:spPr/>
      <dgm:t>
        <a:bodyPr/>
        <a:lstStyle/>
        <a:p>
          <a:endParaRPr lang="en-US"/>
        </a:p>
      </dgm:t>
    </dgm:pt>
    <dgm:pt modelId="{20C52B53-3BA2-204A-87A5-53663900C761}" type="sibTrans" cxnId="{56C838CC-72D7-B742-B962-BD06DBDEBF55}">
      <dgm:prSet/>
      <dgm:spPr/>
      <dgm:t>
        <a:bodyPr/>
        <a:lstStyle/>
        <a:p>
          <a:endParaRPr lang="en-US"/>
        </a:p>
      </dgm:t>
    </dgm:pt>
    <dgm:pt modelId="{33572223-4BE7-6F45-985F-6C107AFBC58B}">
      <dgm:prSet phldrT="[Text]"/>
      <dgm:spPr/>
      <dgm:t>
        <a:bodyPr/>
        <a:lstStyle/>
        <a:p>
          <a:r>
            <a:rPr lang="en-US" altLang="zh-CN" dirty="0"/>
            <a:t>Bad</a:t>
          </a:r>
          <a:r>
            <a:rPr lang="zh-CN" altLang="en-US" dirty="0"/>
            <a:t> </a:t>
          </a:r>
          <a:r>
            <a:rPr lang="en-US" altLang="zh-CN" dirty="0"/>
            <a:t>Tennant</a:t>
          </a:r>
          <a:endParaRPr lang="en-US" dirty="0"/>
        </a:p>
      </dgm:t>
    </dgm:pt>
    <dgm:pt modelId="{F1876734-A29B-1141-B820-CDCD19EEF541}" type="parTrans" cxnId="{D216A71D-303A-354B-9833-05C2B1DBC181}">
      <dgm:prSet/>
      <dgm:spPr/>
      <dgm:t>
        <a:bodyPr/>
        <a:lstStyle/>
        <a:p>
          <a:endParaRPr lang="en-US"/>
        </a:p>
      </dgm:t>
    </dgm:pt>
    <dgm:pt modelId="{AABD1DBD-D1BD-3545-81BE-6D5D1B302B41}" type="sibTrans" cxnId="{D216A71D-303A-354B-9833-05C2B1DBC181}">
      <dgm:prSet/>
      <dgm:spPr/>
      <dgm:t>
        <a:bodyPr/>
        <a:lstStyle/>
        <a:p>
          <a:endParaRPr lang="en-US"/>
        </a:p>
      </dgm:t>
    </dgm:pt>
    <dgm:pt modelId="{A602D4FB-85E5-A44B-8697-E68115135E0A}">
      <dgm:prSet phldrT="[Text]"/>
      <dgm:spPr/>
      <dgm:t>
        <a:bodyPr/>
        <a:lstStyle/>
        <a:p>
          <a:r>
            <a:rPr lang="en-US" altLang="zh-CN" dirty="0"/>
            <a:t>Information</a:t>
          </a:r>
          <a:r>
            <a:rPr lang="zh-CN" altLang="en-US" dirty="0"/>
            <a:t> </a:t>
          </a:r>
          <a:r>
            <a:rPr lang="en-US" altLang="zh-CN" dirty="0"/>
            <a:t>Gap</a:t>
          </a:r>
          <a:endParaRPr lang="en-US" dirty="0"/>
        </a:p>
      </dgm:t>
    </dgm:pt>
    <dgm:pt modelId="{58D7001E-0072-A648-9BD4-DEA5AEAF2C9E}" type="sibTrans" cxnId="{8649DE83-964B-F542-8312-1AE6D827946E}">
      <dgm:prSet/>
      <dgm:spPr/>
      <dgm:t>
        <a:bodyPr/>
        <a:lstStyle/>
        <a:p>
          <a:endParaRPr lang="en-US"/>
        </a:p>
      </dgm:t>
    </dgm:pt>
    <dgm:pt modelId="{FD6D979E-72A0-FC4F-8D87-FB90184E7C73}" type="parTrans" cxnId="{8649DE83-964B-F542-8312-1AE6D827946E}">
      <dgm:prSet/>
      <dgm:spPr/>
      <dgm:t>
        <a:bodyPr/>
        <a:lstStyle/>
        <a:p>
          <a:endParaRPr lang="en-US"/>
        </a:p>
      </dgm:t>
    </dgm:pt>
    <dgm:pt modelId="{95B41264-8FEC-3D46-9C70-6B3C9FB421CF}" type="pres">
      <dgm:prSet presAssocID="{16B0BA3B-799A-094F-BAC9-D867131AEF9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CFC5B57-AE2D-0745-8D7A-CF53AC4692C3}" type="pres">
      <dgm:prSet presAssocID="{A602D4FB-85E5-A44B-8697-E68115135E0A}" presName="hierRoot1" presStyleCnt="0">
        <dgm:presLayoutVars>
          <dgm:hierBranch val="init"/>
        </dgm:presLayoutVars>
      </dgm:prSet>
      <dgm:spPr/>
    </dgm:pt>
    <dgm:pt modelId="{5F57DC58-462E-8A42-9A1B-A877AE62AC14}" type="pres">
      <dgm:prSet presAssocID="{A602D4FB-85E5-A44B-8697-E68115135E0A}" presName="rootComposite1" presStyleCnt="0"/>
      <dgm:spPr/>
    </dgm:pt>
    <dgm:pt modelId="{E0A82B4E-65E2-C14F-9FFB-B37A88911A9B}" type="pres">
      <dgm:prSet presAssocID="{A602D4FB-85E5-A44B-8697-E68115135E0A}" presName="rootText1" presStyleLbl="node0" presStyleIdx="0" presStyleCnt="1" custAng="0">
        <dgm:presLayoutVars>
          <dgm:chPref val="3"/>
        </dgm:presLayoutVars>
      </dgm:prSet>
      <dgm:spPr/>
    </dgm:pt>
    <dgm:pt modelId="{8B8BEFB0-5548-D947-8F7B-6BCB3F10F98B}" type="pres">
      <dgm:prSet presAssocID="{A602D4FB-85E5-A44B-8697-E68115135E0A}" presName="rootConnector1" presStyleLbl="node1" presStyleIdx="0" presStyleCnt="0"/>
      <dgm:spPr/>
    </dgm:pt>
    <dgm:pt modelId="{74BFEFCA-26F8-154B-A087-4307393E62D9}" type="pres">
      <dgm:prSet presAssocID="{A602D4FB-85E5-A44B-8697-E68115135E0A}" presName="hierChild2" presStyleCnt="0"/>
      <dgm:spPr/>
    </dgm:pt>
    <dgm:pt modelId="{54A07BF0-5DCC-7547-B7EC-BF33274FBB48}" type="pres">
      <dgm:prSet presAssocID="{5C6E9044-DC65-8041-97E9-2FDD78BFF6E9}" presName="Name37" presStyleLbl="parChTrans1D2" presStyleIdx="0" presStyleCnt="3"/>
      <dgm:spPr/>
    </dgm:pt>
    <dgm:pt modelId="{90C64D9D-9831-F748-99B3-6AC94752CC55}" type="pres">
      <dgm:prSet presAssocID="{48142568-D82E-5946-80EA-8B85ED196C04}" presName="hierRoot2" presStyleCnt="0">
        <dgm:presLayoutVars>
          <dgm:hierBranch val="init"/>
        </dgm:presLayoutVars>
      </dgm:prSet>
      <dgm:spPr/>
    </dgm:pt>
    <dgm:pt modelId="{EF3129FF-3818-4746-9A63-5C7CD7E67D80}" type="pres">
      <dgm:prSet presAssocID="{48142568-D82E-5946-80EA-8B85ED196C04}" presName="rootComposite" presStyleCnt="0"/>
      <dgm:spPr/>
    </dgm:pt>
    <dgm:pt modelId="{738F799E-ECDD-394D-9DC8-D2B659DE66E1}" type="pres">
      <dgm:prSet presAssocID="{48142568-D82E-5946-80EA-8B85ED196C04}" presName="rootText" presStyleLbl="node2" presStyleIdx="0" presStyleCnt="3">
        <dgm:presLayoutVars>
          <dgm:chPref val="3"/>
        </dgm:presLayoutVars>
      </dgm:prSet>
      <dgm:spPr/>
    </dgm:pt>
    <dgm:pt modelId="{C5379E5D-D191-0840-9513-31204C3CAE05}" type="pres">
      <dgm:prSet presAssocID="{48142568-D82E-5946-80EA-8B85ED196C04}" presName="rootConnector" presStyleLbl="node2" presStyleIdx="0" presStyleCnt="3"/>
      <dgm:spPr/>
    </dgm:pt>
    <dgm:pt modelId="{92DBC66C-5145-C549-A28D-D22E791C30A1}" type="pres">
      <dgm:prSet presAssocID="{48142568-D82E-5946-80EA-8B85ED196C04}" presName="hierChild4" presStyleCnt="0"/>
      <dgm:spPr/>
    </dgm:pt>
    <dgm:pt modelId="{833B74E8-F8BE-534F-9FEC-E628A91C6094}" type="pres">
      <dgm:prSet presAssocID="{48142568-D82E-5946-80EA-8B85ED196C04}" presName="hierChild5" presStyleCnt="0"/>
      <dgm:spPr/>
    </dgm:pt>
    <dgm:pt modelId="{97726FD8-D327-1043-AB10-D7A04A556B19}" type="pres">
      <dgm:prSet presAssocID="{2AE263FB-BE08-7B41-A58F-A78C1F4BB978}" presName="Name37" presStyleLbl="parChTrans1D2" presStyleIdx="1" presStyleCnt="3"/>
      <dgm:spPr/>
    </dgm:pt>
    <dgm:pt modelId="{780A7CB4-F813-AB4F-A12A-861301556508}" type="pres">
      <dgm:prSet presAssocID="{143F73E3-5EB8-1A40-A5CF-E0CC7D72B17D}" presName="hierRoot2" presStyleCnt="0">
        <dgm:presLayoutVars>
          <dgm:hierBranch val="init"/>
        </dgm:presLayoutVars>
      </dgm:prSet>
      <dgm:spPr/>
    </dgm:pt>
    <dgm:pt modelId="{2D5031B0-6CA7-6240-A9B4-625460D4A698}" type="pres">
      <dgm:prSet presAssocID="{143F73E3-5EB8-1A40-A5CF-E0CC7D72B17D}" presName="rootComposite" presStyleCnt="0"/>
      <dgm:spPr/>
    </dgm:pt>
    <dgm:pt modelId="{C5A946A7-8CAD-DE46-BB39-79ADE786878E}" type="pres">
      <dgm:prSet presAssocID="{143F73E3-5EB8-1A40-A5CF-E0CC7D72B17D}" presName="rootText" presStyleLbl="node2" presStyleIdx="1" presStyleCnt="3">
        <dgm:presLayoutVars>
          <dgm:chPref val="3"/>
        </dgm:presLayoutVars>
      </dgm:prSet>
      <dgm:spPr/>
    </dgm:pt>
    <dgm:pt modelId="{C79211A1-7CB1-334B-B406-AB5BB6548F42}" type="pres">
      <dgm:prSet presAssocID="{143F73E3-5EB8-1A40-A5CF-E0CC7D72B17D}" presName="rootConnector" presStyleLbl="node2" presStyleIdx="1" presStyleCnt="3"/>
      <dgm:spPr/>
    </dgm:pt>
    <dgm:pt modelId="{CE53FFAE-4449-C146-B272-E55FA8CE2A1C}" type="pres">
      <dgm:prSet presAssocID="{143F73E3-5EB8-1A40-A5CF-E0CC7D72B17D}" presName="hierChild4" presStyleCnt="0"/>
      <dgm:spPr/>
    </dgm:pt>
    <dgm:pt modelId="{536A45C6-B6F4-8649-B947-7851C3CBAFFC}" type="pres">
      <dgm:prSet presAssocID="{143F73E3-5EB8-1A40-A5CF-E0CC7D72B17D}" presName="hierChild5" presStyleCnt="0"/>
      <dgm:spPr/>
    </dgm:pt>
    <dgm:pt modelId="{97FF052E-3D3B-E740-AF02-8E3C445E5928}" type="pres">
      <dgm:prSet presAssocID="{F1876734-A29B-1141-B820-CDCD19EEF541}" presName="Name37" presStyleLbl="parChTrans1D2" presStyleIdx="2" presStyleCnt="3"/>
      <dgm:spPr/>
    </dgm:pt>
    <dgm:pt modelId="{365E0139-57F1-ED4C-8863-A40575736359}" type="pres">
      <dgm:prSet presAssocID="{33572223-4BE7-6F45-985F-6C107AFBC58B}" presName="hierRoot2" presStyleCnt="0">
        <dgm:presLayoutVars>
          <dgm:hierBranch val="init"/>
        </dgm:presLayoutVars>
      </dgm:prSet>
      <dgm:spPr/>
    </dgm:pt>
    <dgm:pt modelId="{0AC683EA-95A1-0849-B51A-2CA54FDD46FA}" type="pres">
      <dgm:prSet presAssocID="{33572223-4BE7-6F45-985F-6C107AFBC58B}" presName="rootComposite" presStyleCnt="0"/>
      <dgm:spPr/>
    </dgm:pt>
    <dgm:pt modelId="{717243B2-25D9-734C-B2CA-7E631410BA99}" type="pres">
      <dgm:prSet presAssocID="{33572223-4BE7-6F45-985F-6C107AFBC58B}" presName="rootText" presStyleLbl="node2" presStyleIdx="2" presStyleCnt="3">
        <dgm:presLayoutVars>
          <dgm:chPref val="3"/>
        </dgm:presLayoutVars>
      </dgm:prSet>
      <dgm:spPr/>
    </dgm:pt>
    <dgm:pt modelId="{CB9317C1-35D1-B44B-A9B3-3E0375553079}" type="pres">
      <dgm:prSet presAssocID="{33572223-4BE7-6F45-985F-6C107AFBC58B}" presName="rootConnector" presStyleLbl="node2" presStyleIdx="2" presStyleCnt="3"/>
      <dgm:spPr/>
    </dgm:pt>
    <dgm:pt modelId="{56DB3D00-8963-0048-9785-2266F0507F5A}" type="pres">
      <dgm:prSet presAssocID="{33572223-4BE7-6F45-985F-6C107AFBC58B}" presName="hierChild4" presStyleCnt="0"/>
      <dgm:spPr/>
    </dgm:pt>
    <dgm:pt modelId="{11835A45-BB6E-A647-A31F-F641383540A1}" type="pres">
      <dgm:prSet presAssocID="{33572223-4BE7-6F45-985F-6C107AFBC58B}" presName="hierChild5" presStyleCnt="0"/>
      <dgm:spPr/>
    </dgm:pt>
    <dgm:pt modelId="{6F9CA2A3-DFA8-0D47-98B3-80B7F0E44516}" type="pres">
      <dgm:prSet presAssocID="{A602D4FB-85E5-A44B-8697-E68115135E0A}" presName="hierChild3" presStyleCnt="0"/>
      <dgm:spPr/>
    </dgm:pt>
  </dgm:ptLst>
  <dgm:cxnLst>
    <dgm:cxn modelId="{4867A515-B7E8-8646-AC36-8727B7D9F9AE}" type="presOf" srcId="{5C6E9044-DC65-8041-97E9-2FDD78BFF6E9}" destId="{54A07BF0-5DCC-7547-B7EC-BF33274FBB48}" srcOrd="0" destOrd="0" presId="urn:microsoft.com/office/officeart/2005/8/layout/orgChart1"/>
    <dgm:cxn modelId="{D216A71D-303A-354B-9833-05C2B1DBC181}" srcId="{A602D4FB-85E5-A44B-8697-E68115135E0A}" destId="{33572223-4BE7-6F45-985F-6C107AFBC58B}" srcOrd="2" destOrd="0" parTransId="{F1876734-A29B-1141-B820-CDCD19EEF541}" sibTransId="{AABD1DBD-D1BD-3545-81BE-6D5D1B302B41}"/>
    <dgm:cxn modelId="{4A4A9B3D-C3DA-574F-95B1-781CDE8CB3D5}" type="presOf" srcId="{16B0BA3B-799A-094F-BAC9-D867131AEF9A}" destId="{95B41264-8FEC-3D46-9C70-6B3C9FB421CF}" srcOrd="0" destOrd="0" presId="urn:microsoft.com/office/officeart/2005/8/layout/orgChart1"/>
    <dgm:cxn modelId="{9A077D3F-5B08-1249-A2FF-3D5D2E74E922}" type="presOf" srcId="{48142568-D82E-5946-80EA-8B85ED196C04}" destId="{738F799E-ECDD-394D-9DC8-D2B659DE66E1}" srcOrd="0" destOrd="0" presId="urn:microsoft.com/office/officeart/2005/8/layout/orgChart1"/>
    <dgm:cxn modelId="{BB235344-4A6D-494F-8FE5-08D9772B0171}" srcId="{A602D4FB-85E5-A44B-8697-E68115135E0A}" destId="{48142568-D82E-5946-80EA-8B85ED196C04}" srcOrd="0" destOrd="0" parTransId="{5C6E9044-DC65-8041-97E9-2FDD78BFF6E9}" sibTransId="{E4AE145D-83D2-AA47-8DBB-839603D2A52D}"/>
    <dgm:cxn modelId="{B51CF74A-8844-084A-9CCD-CFBF28F5B44D}" type="presOf" srcId="{48142568-D82E-5946-80EA-8B85ED196C04}" destId="{C5379E5D-D191-0840-9513-31204C3CAE05}" srcOrd="1" destOrd="0" presId="urn:microsoft.com/office/officeart/2005/8/layout/orgChart1"/>
    <dgm:cxn modelId="{700D105D-F1D7-3E45-8D2C-7ACE0125DA4B}" type="presOf" srcId="{143F73E3-5EB8-1A40-A5CF-E0CC7D72B17D}" destId="{C5A946A7-8CAD-DE46-BB39-79ADE786878E}" srcOrd="0" destOrd="0" presId="urn:microsoft.com/office/officeart/2005/8/layout/orgChart1"/>
    <dgm:cxn modelId="{6B353D63-1100-7E4E-A819-A7BC24A346C7}" type="presOf" srcId="{143F73E3-5EB8-1A40-A5CF-E0CC7D72B17D}" destId="{C79211A1-7CB1-334B-B406-AB5BB6548F42}" srcOrd="1" destOrd="0" presId="urn:microsoft.com/office/officeart/2005/8/layout/orgChart1"/>
    <dgm:cxn modelId="{3DECE882-0725-F34E-B35E-244684F1191B}" type="presOf" srcId="{33572223-4BE7-6F45-985F-6C107AFBC58B}" destId="{CB9317C1-35D1-B44B-A9B3-3E0375553079}" srcOrd="1" destOrd="0" presId="urn:microsoft.com/office/officeart/2005/8/layout/orgChart1"/>
    <dgm:cxn modelId="{8649DE83-964B-F542-8312-1AE6D827946E}" srcId="{16B0BA3B-799A-094F-BAC9-D867131AEF9A}" destId="{A602D4FB-85E5-A44B-8697-E68115135E0A}" srcOrd="0" destOrd="0" parTransId="{FD6D979E-72A0-FC4F-8D87-FB90184E7C73}" sibTransId="{58D7001E-0072-A648-9BD4-DEA5AEAF2C9E}"/>
    <dgm:cxn modelId="{9699C39E-7AFC-1743-BA6C-239C7435632C}" type="presOf" srcId="{F1876734-A29B-1141-B820-CDCD19EEF541}" destId="{97FF052E-3D3B-E740-AF02-8E3C445E5928}" srcOrd="0" destOrd="0" presId="urn:microsoft.com/office/officeart/2005/8/layout/orgChart1"/>
    <dgm:cxn modelId="{A84BDFAF-7ADB-4948-87D1-E639CD867F81}" type="presOf" srcId="{33572223-4BE7-6F45-985F-6C107AFBC58B}" destId="{717243B2-25D9-734C-B2CA-7E631410BA99}" srcOrd="0" destOrd="0" presId="urn:microsoft.com/office/officeart/2005/8/layout/orgChart1"/>
    <dgm:cxn modelId="{56C838CC-72D7-B742-B962-BD06DBDEBF55}" srcId="{A602D4FB-85E5-A44B-8697-E68115135E0A}" destId="{143F73E3-5EB8-1A40-A5CF-E0CC7D72B17D}" srcOrd="1" destOrd="0" parTransId="{2AE263FB-BE08-7B41-A58F-A78C1F4BB978}" sibTransId="{20C52B53-3BA2-204A-87A5-53663900C761}"/>
    <dgm:cxn modelId="{436807DF-15D9-4345-A9F6-AB1E293FAFA4}" type="presOf" srcId="{A602D4FB-85E5-A44B-8697-E68115135E0A}" destId="{8B8BEFB0-5548-D947-8F7B-6BCB3F10F98B}" srcOrd="1" destOrd="0" presId="urn:microsoft.com/office/officeart/2005/8/layout/orgChart1"/>
    <dgm:cxn modelId="{7A9D42E7-2BBB-7A4D-8E0C-59611DFC0F4B}" type="presOf" srcId="{2AE263FB-BE08-7B41-A58F-A78C1F4BB978}" destId="{97726FD8-D327-1043-AB10-D7A04A556B19}" srcOrd="0" destOrd="0" presId="urn:microsoft.com/office/officeart/2005/8/layout/orgChart1"/>
    <dgm:cxn modelId="{D16121F8-8C49-7444-8BAF-899234B4BA4F}" type="presOf" srcId="{A602D4FB-85E5-A44B-8697-E68115135E0A}" destId="{E0A82B4E-65E2-C14F-9FFB-B37A88911A9B}" srcOrd="0" destOrd="0" presId="urn:microsoft.com/office/officeart/2005/8/layout/orgChart1"/>
    <dgm:cxn modelId="{F24DE281-4730-0C40-9837-343EF8B295C1}" type="presParOf" srcId="{95B41264-8FEC-3D46-9C70-6B3C9FB421CF}" destId="{0CFC5B57-AE2D-0745-8D7A-CF53AC4692C3}" srcOrd="0" destOrd="0" presId="urn:microsoft.com/office/officeart/2005/8/layout/orgChart1"/>
    <dgm:cxn modelId="{882C8A33-58DD-014A-B25C-097B0EF57DD4}" type="presParOf" srcId="{0CFC5B57-AE2D-0745-8D7A-CF53AC4692C3}" destId="{5F57DC58-462E-8A42-9A1B-A877AE62AC14}" srcOrd="0" destOrd="0" presId="urn:microsoft.com/office/officeart/2005/8/layout/orgChart1"/>
    <dgm:cxn modelId="{8160E78A-877A-104C-BC40-3B51F38989D7}" type="presParOf" srcId="{5F57DC58-462E-8A42-9A1B-A877AE62AC14}" destId="{E0A82B4E-65E2-C14F-9FFB-B37A88911A9B}" srcOrd="0" destOrd="0" presId="urn:microsoft.com/office/officeart/2005/8/layout/orgChart1"/>
    <dgm:cxn modelId="{276FCDC7-F910-7C4E-B39A-6655D9BA5AF9}" type="presParOf" srcId="{5F57DC58-462E-8A42-9A1B-A877AE62AC14}" destId="{8B8BEFB0-5548-D947-8F7B-6BCB3F10F98B}" srcOrd="1" destOrd="0" presId="urn:microsoft.com/office/officeart/2005/8/layout/orgChart1"/>
    <dgm:cxn modelId="{98BCE645-6BF6-D94D-8F62-F04AEA248580}" type="presParOf" srcId="{0CFC5B57-AE2D-0745-8D7A-CF53AC4692C3}" destId="{74BFEFCA-26F8-154B-A087-4307393E62D9}" srcOrd="1" destOrd="0" presId="urn:microsoft.com/office/officeart/2005/8/layout/orgChart1"/>
    <dgm:cxn modelId="{ECFCB253-0284-5547-AAC2-5DABB45EE1F3}" type="presParOf" srcId="{74BFEFCA-26F8-154B-A087-4307393E62D9}" destId="{54A07BF0-5DCC-7547-B7EC-BF33274FBB48}" srcOrd="0" destOrd="0" presId="urn:microsoft.com/office/officeart/2005/8/layout/orgChart1"/>
    <dgm:cxn modelId="{3799AAE5-3464-5D42-86CE-E89DF0CC2B4C}" type="presParOf" srcId="{74BFEFCA-26F8-154B-A087-4307393E62D9}" destId="{90C64D9D-9831-F748-99B3-6AC94752CC55}" srcOrd="1" destOrd="0" presId="urn:microsoft.com/office/officeart/2005/8/layout/orgChart1"/>
    <dgm:cxn modelId="{C0F9FFC6-4FCB-B143-BCCC-50D0862C971D}" type="presParOf" srcId="{90C64D9D-9831-F748-99B3-6AC94752CC55}" destId="{EF3129FF-3818-4746-9A63-5C7CD7E67D80}" srcOrd="0" destOrd="0" presId="urn:microsoft.com/office/officeart/2005/8/layout/orgChart1"/>
    <dgm:cxn modelId="{C52E5DB7-EBF8-2443-ADC1-511179AB9BA7}" type="presParOf" srcId="{EF3129FF-3818-4746-9A63-5C7CD7E67D80}" destId="{738F799E-ECDD-394D-9DC8-D2B659DE66E1}" srcOrd="0" destOrd="0" presId="urn:microsoft.com/office/officeart/2005/8/layout/orgChart1"/>
    <dgm:cxn modelId="{57525E98-6CBA-6642-9CD3-10875CE8821C}" type="presParOf" srcId="{EF3129FF-3818-4746-9A63-5C7CD7E67D80}" destId="{C5379E5D-D191-0840-9513-31204C3CAE05}" srcOrd="1" destOrd="0" presId="urn:microsoft.com/office/officeart/2005/8/layout/orgChart1"/>
    <dgm:cxn modelId="{84665C98-AF6B-6F4E-A798-9A7430327B02}" type="presParOf" srcId="{90C64D9D-9831-F748-99B3-6AC94752CC55}" destId="{92DBC66C-5145-C549-A28D-D22E791C30A1}" srcOrd="1" destOrd="0" presId="urn:microsoft.com/office/officeart/2005/8/layout/orgChart1"/>
    <dgm:cxn modelId="{800BE1E6-8CD2-3947-B3EE-FFDF9DFB3B9F}" type="presParOf" srcId="{90C64D9D-9831-F748-99B3-6AC94752CC55}" destId="{833B74E8-F8BE-534F-9FEC-E628A91C6094}" srcOrd="2" destOrd="0" presId="urn:microsoft.com/office/officeart/2005/8/layout/orgChart1"/>
    <dgm:cxn modelId="{A2BBB6E7-32E4-7645-95FC-91CE1EAAF107}" type="presParOf" srcId="{74BFEFCA-26F8-154B-A087-4307393E62D9}" destId="{97726FD8-D327-1043-AB10-D7A04A556B19}" srcOrd="2" destOrd="0" presId="urn:microsoft.com/office/officeart/2005/8/layout/orgChart1"/>
    <dgm:cxn modelId="{F5F8587F-49BF-CB4D-AB68-52E0F6423FA3}" type="presParOf" srcId="{74BFEFCA-26F8-154B-A087-4307393E62D9}" destId="{780A7CB4-F813-AB4F-A12A-861301556508}" srcOrd="3" destOrd="0" presId="urn:microsoft.com/office/officeart/2005/8/layout/orgChart1"/>
    <dgm:cxn modelId="{FD345F13-5BB2-EC4B-917A-7EA6C4CB1F89}" type="presParOf" srcId="{780A7CB4-F813-AB4F-A12A-861301556508}" destId="{2D5031B0-6CA7-6240-A9B4-625460D4A698}" srcOrd="0" destOrd="0" presId="urn:microsoft.com/office/officeart/2005/8/layout/orgChart1"/>
    <dgm:cxn modelId="{9F704AA6-AAE6-804F-A32E-5B504DC4F089}" type="presParOf" srcId="{2D5031B0-6CA7-6240-A9B4-625460D4A698}" destId="{C5A946A7-8CAD-DE46-BB39-79ADE786878E}" srcOrd="0" destOrd="0" presId="urn:microsoft.com/office/officeart/2005/8/layout/orgChart1"/>
    <dgm:cxn modelId="{A0919F74-0F28-9643-8137-AA97A78F2D14}" type="presParOf" srcId="{2D5031B0-6CA7-6240-A9B4-625460D4A698}" destId="{C79211A1-7CB1-334B-B406-AB5BB6548F42}" srcOrd="1" destOrd="0" presId="urn:microsoft.com/office/officeart/2005/8/layout/orgChart1"/>
    <dgm:cxn modelId="{BADC8B45-D0B1-BA46-8D35-070FD5CDAA09}" type="presParOf" srcId="{780A7CB4-F813-AB4F-A12A-861301556508}" destId="{CE53FFAE-4449-C146-B272-E55FA8CE2A1C}" srcOrd="1" destOrd="0" presId="urn:microsoft.com/office/officeart/2005/8/layout/orgChart1"/>
    <dgm:cxn modelId="{C0651186-98B7-7945-B652-AB34C8DC0DFE}" type="presParOf" srcId="{780A7CB4-F813-AB4F-A12A-861301556508}" destId="{536A45C6-B6F4-8649-B947-7851C3CBAFFC}" srcOrd="2" destOrd="0" presId="urn:microsoft.com/office/officeart/2005/8/layout/orgChart1"/>
    <dgm:cxn modelId="{91F3C042-E023-A34C-9EB2-8122496D1E8D}" type="presParOf" srcId="{74BFEFCA-26F8-154B-A087-4307393E62D9}" destId="{97FF052E-3D3B-E740-AF02-8E3C445E5928}" srcOrd="4" destOrd="0" presId="urn:microsoft.com/office/officeart/2005/8/layout/orgChart1"/>
    <dgm:cxn modelId="{A6164233-2021-EE42-BEE4-8E840E4169FF}" type="presParOf" srcId="{74BFEFCA-26F8-154B-A087-4307393E62D9}" destId="{365E0139-57F1-ED4C-8863-A40575736359}" srcOrd="5" destOrd="0" presId="urn:microsoft.com/office/officeart/2005/8/layout/orgChart1"/>
    <dgm:cxn modelId="{2F16CB76-3EF0-F34F-AC58-E546A1FDB842}" type="presParOf" srcId="{365E0139-57F1-ED4C-8863-A40575736359}" destId="{0AC683EA-95A1-0849-B51A-2CA54FDD46FA}" srcOrd="0" destOrd="0" presId="urn:microsoft.com/office/officeart/2005/8/layout/orgChart1"/>
    <dgm:cxn modelId="{83F29331-B96D-204C-8279-5449F30CFABD}" type="presParOf" srcId="{0AC683EA-95A1-0849-B51A-2CA54FDD46FA}" destId="{717243B2-25D9-734C-B2CA-7E631410BA99}" srcOrd="0" destOrd="0" presId="urn:microsoft.com/office/officeart/2005/8/layout/orgChart1"/>
    <dgm:cxn modelId="{539E5138-9DFE-A54F-BC0F-B04D76AF0F4C}" type="presParOf" srcId="{0AC683EA-95A1-0849-B51A-2CA54FDD46FA}" destId="{CB9317C1-35D1-B44B-A9B3-3E0375553079}" srcOrd="1" destOrd="0" presId="urn:microsoft.com/office/officeart/2005/8/layout/orgChart1"/>
    <dgm:cxn modelId="{6C70E089-75F2-DF4C-891A-4CB6771B092E}" type="presParOf" srcId="{365E0139-57F1-ED4C-8863-A40575736359}" destId="{56DB3D00-8963-0048-9785-2266F0507F5A}" srcOrd="1" destOrd="0" presId="urn:microsoft.com/office/officeart/2005/8/layout/orgChart1"/>
    <dgm:cxn modelId="{9565F5D3-580A-8147-8106-082F00EFCF43}" type="presParOf" srcId="{365E0139-57F1-ED4C-8863-A40575736359}" destId="{11835A45-BB6E-A647-A31F-F641383540A1}" srcOrd="2" destOrd="0" presId="urn:microsoft.com/office/officeart/2005/8/layout/orgChart1"/>
    <dgm:cxn modelId="{79EAB0F0-E5B2-664F-BBA5-7FDAA64C1ADB}" type="presParOf" srcId="{0CFC5B57-AE2D-0745-8D7A-CF53AC4692C3}" destId="{6F9CA2A3-DFA8-0D47-98B3-80B7F0E4451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FF052E-3D3B-E740-AF02-8E3C445E5928}">
      <dsp:nvSpPr>
        <dsp:cNvPr id="0" name=""/>
        <dsp:cNvSpPr/>
      </dsp:nvSpPr>
      <dsp:spPr>
        <a:xfrm>
          <a:off x="2435931" y="1342385"/>
          <a:ext cx="1723439" cy="2991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554"/>
              </a:lnTo>
              <a:lnTo>
                <a:pt x="1723439" y="149554"/>
              </a:lnTo>
              <a:lnTo>
                <a:pt x="1723439" y="29910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726FD8-D327-1043-AB10-D7A04A556B19}">
      <dsp:nvSpPr>
        <dsp:cNvPr id="0" name=""/>
        <dsp:cNvSpPr/>
      </dsp:nvSpPr>
      <dsp:spPr>
        <a:xfrm>
          <a:off x="2390212" y="1342385"/>
          <a:ext cx="91440" cy="29910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910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A07BF0-5DCC-7547-B7EC-BF33274FBB48}">
      <dsp:nvSpPr>
        <dsp:cNvPr id="0" name=""/>
        <dsp:cNvSpPr/>
      </dsp:nvSpPr>
      <dsp:spPr>
        <a:xfrm>
          <a:off x="712492" y="1342385"/>
          <a:ext cx="1723439" cy="299109"/>
        </a:xfrm>
        <a:custGeom>
          <a:avLst/>
          <a:gdLst/>
          <a:ahLst/>
          <a:cxnLst/>
          <a:rect l="0" t="0" r="0" b="0"/>
          <a:pathLst>
            <a:path>
              <a:moveTo>
                <a:pt x="1723439" y="0"/>
              </a:moveTo>
              <a:lnTo>
                <a:pt x="1723439" y="149554"/>
              </a:lnTo>
              <a:lnTo>
                <a:pt x="0" y="149554"/>
              </a:lnTo>
              <a:lnTo>
                <a:pt x="0" y="29910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A82B4E-65E2-C14F-9FFB-B37A88911A9B}">
      <dsp:nvSpPr>
        <dsp:cNvPr id="0" name=""/>
        <dsp:cNvSpPr/>
      </dsp:nvSpPr>
      <dsp:spPr>
        <a:xfrm>
          <a:off x="1723766" y="630220"/>
          <a:ext cx="1424330" cy="712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Information</a:t>
          </a:r>
          <a:r>
            <a:rPr lang="zh-CN" altLang="en-US" sz="2100" kern="1200" dirty="0"/>
            <a:t> </a:t>
          </a:r>
          <a:r>
            <a:rPr lang="en-US" altLang="zh-CN" sz="2100" kern="1200" dirty="0"/>
            <a:t>Gap</a:t>
          </a:r>
          <a:endParaRPr lang="en-US" sz="2100" kern="1200" dirty="0"/>
        </a:p>
      </dsp:txBody>
      <dsp:txXfrm>
        <a:off x="1723766" y="630220"/>
        <a:ext cx="1424330" cy="712165"/>
      </dsp:txXfrm>
    </dsp:sp>
    <dsp:sp modelId="{738F799E-ECDD-394D-9DC8-D2B659DE66E1}">
      <dsp:nvSpPr>
        <dsp:cNvPr id="0" name=""/>
        <dsp:cNvSpPr/>
      </dsp:nvSpPr>
      <dsp:spPr>
        <a:xfrm>
          <a:off x="327" y="1641494"/>
          <a:ext cx="1424330" cy="712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Bad</a:t>
          </a:r>
          <a:r>
            <a:rPr lang="zh-CN" altLang="en-US" sz="2100" kern="1200" dirty="0"/>
            <a:t> </a:t>
          </a:r>
          <a:r>
            <a:rPr lang="en-US" altLang="zh-CN" sz="2100" kern="1200" dirty="0"/>
            <a:t>Roommate</a:t>
          </a:r>
          <a:r>
            <a:rPr lang="zh-CN" altLang="en-US" sz="2100" kern="1200" dirty="0"/>
            <a:t> </a:t>
          </a:r>
          <a:endParaRPr lang="en-US" sz="2100" kern="1200" dirty="0"/>
        </a:p>
      </dsp:txBody>
      <dsp:txXfrm>
        <a:off x="327" y="1641494"/>
        <a:ext cx="1424330" cy="712165"/>
      </dsp:txXfrm>
    </dsp:sp>
    <dsp:sp modelId="{C5A946A7-8CAD-DE46-BB39-79ADE786878E}">
      <dsp:nvSpPr>
        <dsp:cNvPr id="0" name=""/>
        <dsp:cNvSpPr/>
      </dsp:nvSpPr>
      <dsp:spPr>
        <a:xfrm>
          <a:off x="1723766" y="1641494"/>
          <a:ext cx="1424330" cy="712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Bad</a:t>
          </a:r>
          <a:r>
            <a:rPr lang="zh-CN" altLang="en-US" sz="2100" kern="1200" dirty="0"/>
            <a:t> </a:t>
          </a:r>
          <a:r>
            <a:rPr lang="en-US" altLang="zh-CN" sz="2100" kern="1200" dirty="0"/>
            <a:t>Landlord</a:t>
          </a:r>
          <a:endParaRPr lang="en-US" sz="2100" kern="1200" dirty="0"/>
        </a:p>
      </dsp:txBody>
      <dsp:txXfrm>
        <a:off x="1723766" y="1641494"/>
        <a:ext cx="1424330" cy="712165"/>
      </dsp:txXfrm>
    </dsp:sp>
    <dsp:sp modelId="{717243B2-25D9-734C-B2CA-7E631410BA99}">
      <dsp:nvSpPr>
        <dsp:cNvPr id="0" name=""/>
        <dsp:cNvSpPr/>
      </dsp:nvSpPr>
      <dsp:spPr>
        <a:xfrm>
          <a:off x="3447206" y="1641494"/>
          <a:ext cx="1424330" cy="712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Bad</a:t>
          </a:r>
          <a:r>
            <a:rPr lang="zh-CN" altLang="en-US" sz="2100" kern="1200" dirty="0"/>
            <a:t> </a:t>
          </a:r>
          <a:r>
            <a:rPr lang="en-US" altLang="zh-CN" sz="2100" kern="1200" dirty="0"/>
            <a:t>Tennant</a:t>
          </a:r>
          <a:endParaRPr lang="en-US" sz="2100" kern="1200" dirty="0"/>
        </a:p>
      </dsp:txBody>
      <dsp:txXfrm>
        <a:off x="3447206" y="1641494"/>
        <a:ext cx="1424330" cy="712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B199C-A399-4C0B-8B45-6E675A5F7FF7}" type="datetimeFigureOut">
              <a:rPr lang="ko-KR" altLang="en-US" smtClean="0"/>
              <a:t>2019. 9. 28.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9DF6A-CACA-42E7-971C-31FA195325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907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79DF6A-CACA-42E7-971C-31FA195325E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582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자유형: 도형 67">
            <a:extLst>
              <a:ext uri="{FF2B5EF4-FFF2-40B4-BE49-F238E27FC236}">
                <a16:creationId xmlns:a16="http://schemas.microsoft.com/office/drawing/2014/main" id="{B2E3B724-289B-4D2A-A6DA-A824A9B18F39}"/>
              </a:ext>
            </a:extLst>
          </p:cNvPr>
          <p:cNvSpPr/>
          <p:nvPr userDrawn="1"/>
        </p:nvSpPr>
        <p:spPr>
          <a:xfrm rot="10800000">
            <a:off x="1085171" y="653530"/>
            <a:ext cx="1725923" cy="3572198"/>
          </a:xfrm>
          <a:custGeom>
            <a:avLst/>
            <a:gdLst>
              <a:gd name="connsiteX0" fmla="*/ 1102413 w 1725923"/>
              <a:gd name="connsiteY0" fmla="*/ 1964795 h 3572198"/>
              <a:gd name="connsiteX1" fmla="*/ 619087 w 1725923"/>
              <a:gd name="connsiteY1" fmla="*/ 1964795 h 3572198"/>
              <a:gd name="connsiteX2" fmla="*/ 619087 w 1725923"/>
              <a:gd name="connsiteY2" fmla="*/ 143855 h 3572198"/>
              <a:gd name="connsiteX3" fmla="*/ 619087 w 1725923"/>
              <a:gd name="connsiteY3" fmla="*/ 140749 h 3572198"/>
              <a:gd name="connsiteX4" fmla="*/ 622193 w 1725923"/>
              <a:gd name="connsiteY4" fmla="*/ 140749 h 3572198"/>
              <a:gd name="connsiteX5" fmla="*/ 762942 w 1725923"/>
              <a:gd name="connsiteY5" fmla="*/ 0 h 3572198"/>
              <a:gd name="connsiteX6" fmla="*/ 753417 w 1725923"/>
              <a:gd name="connsiteY6" fmla="*/ 1825378 h 3572198"/>
              <a:gd name="connsiteX7" fmla="*/ 784462 w 1725923"/>
              <a:gd name="connsiteY7" fmla="*/ 1856423 h 3572198"/>
              <a:gd name="connsiteX8" fmla="*/ 815507 w 1725923"/>
              <a:gd name="connsiteY8" fmla="*/ 1825378 h 3572198"/>
              <a:gd name="connsiteX9" fmla="*/ 826256 w 1725923"/>
              <a:gd name="connsiteY9" fmla="*/ 0 h 3572198"/>
              <a:gd name="connsiteX10" fmla="*/ 898897 w 1725923"/>
              <a:gd name="connsiteY10" fmla="*/ 0 h 3572198"/>
              <a:gd name="connsiteX11" fmla="*/ 1102413 w 1725923"/>
              <a:gd name="connsiteY11" fmla="*/ 257962 h 3572198"/>
              <a:gd name="connsiteX12" fmla="*/ 1102413 w 1725923"/>
              <a:gd name="connsiteY12" fmla="*/ 435134 h 3572198"/>
              <a:gd name="connsiteX13" fmla="*/ 974435 w 1725923"/>
              <a:gd name="connsiteY13" fmla="*/ 554280 h 3572198"/>
              <a:gd name="connsiteX14" fmla="*/ 1102413 w 1725923"/>
              <a:gd name="connsiteY14" fmla="*/ 673428 h 3572198"/>
              <a:gd name="connsiteX15" fmla="*/ 1102413 w 1725923"/>
              <a:gd name="connsiteY15" fmla="*/ 802506 h 3572198"/>
              <a:gd name="connsiteX16" fmla="*/ 982216 w 1725923"/>
              <a:gd name="connsiteY16" fmla="*/ 921506 h 3572198"/>
              <a:gd name="connsiteX17" fmla="*/ 1102413 w 1725923"/>
              <a:gd name="connsiteY17" fmla="*/ 1040506 h 3572198"/>
              <a:gd name="connsiteX18" fmla="*/ 1102413 w 1725923"/>
              <a:gd name="connsiteY18" fmla="*/ 1148198 h 3572198"/>
              <a:gd name="connsiteX19" fmla="*/ 1016431 w 1725923"/>
              <a:gd name="connsiteY19" fmla="*/ 1262985 h 3572198"/>
              <a:gd name="connsiteX20" fmla="*/ 1102413 w 1725923"/>
              <a:gd name="connsiteY20" fmla="*/ 1377772 h 3572198"/>
              <a:gd name="connsiteX21" fmla="*/ 1102413 w 1725923"/>
              <a:gd name="connsiteY21" fmla="*/ 1511810 h 3572198"/>
              <a:gd name="connsiteX22" fmla="*/ 926889 w 1725923"/>
              <a:gd name="connsiteY22" fmla="*/ 1668154 h 3572198"/>
              <a:gd name="connsiteX23" fmla="*/ 1102413 w 1725923"/>
              <a:gd name="connsiteY23" fmla="*/ 1824498 h 3572198"/>
              <a:gd name="connsiteX24" fmla="*/ 831837 w 1725923"/>
              <a:gd name="connsiteY24" fmla="*/ 2445070 h 3572198"/>
              <a:gd name="connsiteX25" fmla="*/ 831837 w 1725923"/>
              <a:gd name="connsiteY25" fmla="*/ 2193610 h 3572198"/>
              <a:gd name="connsiteX26" fmla="*/ 579837 w 1725923"/>
              <a:gd name="connsiteY26" fmla="*/ 2193610 h 3572198"/>
              <a:gd name="connsiteX27" fmla="*/ 579837 w 1725923"/>
              <a:gd name="connsiteY27" fmla="*/ 2445070 h 3572198"/>
              <a:gd name="connsiteX28" fmla="*/ 1135469 w 1725923"/>
              <a:gd name="connsiteY28" fmla="*/ 2445070 h 3572198"/>
              <a:gd name="connsiteX29" fmla="*/ 1135469 w 1725923"/>
              <a:gd name="connsiteY29" fmla="*/ 2193610 h 3572198"/>
              <a:gd name="connsiteX30" fmla="*/ 883469 w 1725923"/>
              <a:gd name="connsiteY30" fmla="*/ 2193610 h 3572198"/>
              <a:gd name="connsiteX31" fmla="*/ 883469 w 1725923"/>
              <a:gd name="connsiteY31" fmla="*/ 2445070 h 3572198"/>
              <a:gd name="connsiteX32" fmla="*/ 831837 w 1725923"/>
              <a:gd name="connsiteY32" fmla="*/ 2738767 h 3572198"/>
              <a:gd name="connsiteX33" fmla="*/ 831837 w 1725923"/>
              <a:gd name="connsiteY33" fmla="*/ 2487307 h 3572198"/>
              <a:gd name="connsiteX34" fmla="*/ 579837 w 1725923"/>
              <a:gd name="connsiteY34" fmla="*/ 2487307 h 3572198"/>
              <a:gd name="connsiteX35" fmla="*/ 579837 w 1725923"/>
              <a:gd name="connsiteY35" fmla="*/ 2738767 h 3572198"/>
              <a:gd name="connsiteX36" fmla="*/ 1135469 w 1725923"/>
              <a:gd name="connsiteY36" fmla="*/ 2738767 h 3572198"/>
              <a:gd name="connsiteX37" fmla="*/ 1135469 w 1725923"/>
              <a:gd name="connsiteY37" fmla="*/ 2487307 h 3572198"/>
              <a:gd name="connsiteX38" fmla="*/ 883469 w 1725923"/>
              <a:gd name="connsiteY38" fmla="*/ 2487307 h 3572198"/>
              <a:gd name="connsiteX39" fmla="*/ 883469 w 1725923"/>
              <a:gd name="connsiteY39" fmla="*/ 2738767 h 3572198"/>
              <a:gd name="connsiteX40" fmla="*/ 858795 w 1725923"/>
              <a:gd name="connsiteY40" fmla="*/ 3306895 h 3572198"/>
              <a:gd name="connsiteX41" fmla="*/ 300360 w 1725923"/>
              <a:gd name="connsiteY41" fmla="*/ 2750307 h 3572198"/>
              <a:gd name="connsiteX42" fmla="*/ 302749 w 1725923"/>
              <a:gd name="connsiteY42" fmla="*/ 2750307 h 3572198"/>
              <a:gd name="connsiteX43" fmla="*/ 302749 w 1725923"/>
              <a:gd name="connsiteY43" fmla="*/ 2131254 h 3572198"/>
              <a:gd name="connsiteX44" fmla="*/ 387566 w 1725923"/>
              <a:gd name="connsiteY44" fmla="*/ 2046437 h 3572198"/>
              <a:gd name="connsiteX45" fmla="*/ 547717 w 1725923"/>
              <a:gd name="connsiteY45" fmla="*/ 2046437 h 3572198"/>
              <a:gd name="connsiteX46" fmla="*/ 568126 w 1725923"/>
              <a:gd name="connsiteY46" fmla="*/ 1964796 h 3572198"/>
              <a:gd name="connsiteX47" fmla="*/ 1153373 w 1725923"/>
              <a:gd name="connsiteY47" fmla="*/ 1964796 h 3572198"/>
              <a:gd name="connsiteX48" fmla="*/ 1173782 w 1725923"/>
              <a:gd name="connsiteY48" fmla="*/ 2046437 h 3572198"/>
              <a:gd name="connsiteX49" fmla="*/ 1333932 w 1725923"/>
              <a:gd name="connsiteY49" fmla="*/ 2046437 h 3572198"/>
              <a:gd name="connsiteX50" fmla="*/ 1418749 w 1725923"/>
              <a:gd name="connsiteY50" fmla="*/ 2131254 h 3572198"/>
              <a:gd name="connsiteX51" fmla="*/ 1418749 w 1725923"/>
              <a:gd name="connsiteY51" fmla="*/ 2751832 h 3572198"/>
              <a:gd name="connsiteX52" fmla="*/ 1414832 w 1725923"/>
              <a:gd name="connsiteY52" fmla="*/ 2751832 h 3572198"/>
              <a:gd name="connsiteX53" fmla="*/ 863754 w 1725923"/>
              <a:gd name="connsiteY53" fmla="*/ 3572198 h 3572198"/>
              <a:gd name="connsiteX54" fmla="*/ 862962 w 1725923"/>
              <a:gd name="connsiteY54" fmla="*/ 3572044 h 3572198"/>
              <a:gd name="connsiteX55" fmla="*/ 862170 w 1725923"/>
              <a:gd name="connsiteY55" fmla="*/ 3572198 h 3572198"/>
              <a:gd name="connsiteX56" fmla="*/ 800003 w 1725923"/>
              <a:gd name="connsiteY56" fmla="*/ 3546448 h 3572198"/>
              <a:gd name="connsiteX57" fmla="*/ 796872 w 1725923"/>
              <a:gd name="connsiteY57" fmla="*/ 3541733 h 3572198"/>
              <a:gd name="connsiteX58" fmla="*/ 25750 w 1725923"/>
              <a:gd name="connsiteY58" fmla="*/ 2770611 h 3572198"/>
              <a:gd name="connsiteX59" fmla="*/ 25750 w 1725923"/>
              <a:gd name="connsiteY59" fmla="*/ 2646277 h 3572198"/>
              <a:gd name="connsiteX60" fmla="*/ 150083 w 1725923"/>
              <a:gd name="connsiteY60" fmla="*/ 2646277 h 3572198"/>
              <a:gd name="connsiteX61" fmla="*/ 862962 w 1725923"/>
              <a:gd name="connsiteY61" fmla="*/ 3359155 h 3572198"/>
              <a:gd name="connsiteX62" fmla="*/ 1575840 w 1725923"/>
              <a:gd name="connsiteY62" fmla="*/ 2646277 h 3572198"/>
              <a:gd name="connsiteX63" fmla="*/ 1700173 w 1725923"/>
              <a:gd name="connsiteY63" fmla="*/ 2646277 h 3572198"/>
              <a:gd name="connsiteX64" fmla="*/ 1700173 w 1725923"/>
              <a:gd name="connsiteY64" fmla="*/ 2770611 h 3572198"/>
              <a:gd name="connsiteX65" fmla="*/ 929051 w 1725923"/>
              <a:gd name="connsiteY65" fmla="*/ 3541733 h 3572198"/>
              <a:gd name="connsiteX66" fmla="*/ 925920 w 1725923"/>
              <a:gd name="connsiteY66" fmla="*/ 3546448 h 3572198"/>
              <a:gd name="connsiteX67" fmla="*/ 863754 w 1725923"/>
              <a:gd name="connsiteY67" fmla="*/ 3572198 h 357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725923" h="3572198">
                <a:moveTo>
                  <a:pt x="1102413" y="1964795"/>
                </a:moveTo>
                <a:lnTo>
                  <a:pt x="619087" y="1964795"/>
                </a:lnTo>
                <a:lnTo>
                  <a:pt x="619087" y="143855"/>
                </a:lnTo>
                <a:lnTo>
                  <a:pt x="619087" y="140749"/>
                </a:lnTo>
                <a:lnTo>
                  <a:pt x="622193" y="140749"/>
                </a:lnTo>
                <a:lnTo>
                  <a:pt x="762942" y="0"/>
                </a:lnTo>
                <a:lnTo>
                  <a:pt x="753417" y="1825378"/>
                </a:lnTo>
                <a:cubicBezTo>
                  <a:pt x="753417" y="1842524"/>
                  <a:pt x="767316" y="1856423"/>
                  <a:pt x="784462" y="1856423"/>
                </a:cubicBezTo>
                <a:cubicBezTo>
                  <a:pt x="801608" y="1856423"/>
                  <a:pt x="815507" y="1842524"/>
                  <a:pt x="815507" y="1825378"/>
                </a:cubicBezTo>
                <a:cubicBezTo>
                  <a:pt x="816913" y="1216919"/>
                  <a:pt x="824850" y="608459"/>
                  <a:pt x="826256" y="0"/>
                </a:cubicBezTo>
                <a:lnTo>
                  <a:pt x="898897" y="0"/>
                </a:lnTo>
                <a:lnTo>
                  <a:pt x="1102413" y="257962"/>
                </a:lnTo>
                <a:lnTo>
                  <a:pt x="1102413" y="435134"/>
                </a:lnTo>
                <a:lnTo>
                  <a:pt x="974435" y="554280"/>
                </a:lnTo>
                <a:lnTo>
                  <a:pt x="1102413" y="673428"/>
                </a:lnTo>
                <a:lnTo>
                  <a:pt x="1102413" y="802506"/>
                </a:lnTo>
                <a:lnTo>
                  <a:pt x="982216" y="921506"/>
                </a:lnTo>
                <a:lnTo>
                  <a:pt x="1102413" y="1040506"/>
                </a:lnTo>
                <a:lnTo>
                  <a:pt x="1102413" y="1148198"/>
                </a:lnTo>
                <a:lnTo>
                  <a:pt x="1016431" y="1262985"/>
                </a:lnTo>
                <a:lnTo>
                  <a:pt x="1102413" y="1377772"/>
                </a:lnTo>
                <a:lnTo>
                  <a:pt x="1102413" y="1511810"/>
                </a:lnTo>
                <a:lnTo>
                  <a:pt x="926889" y="1668154"/>
                </a:lnTo>
                <a:lnTo>
                  <a:pt x="1102413" y="1824498"/>
                </a:lnTo>
                <a:close/>
                <a:moveTo>
                  <a:pt x="831837" y="2445070"/>
                </a:moveTo>
                <a:lnTo>
                  <a:pt x="831837" y="2193610"/>
                </a:lnTo>
                <a:lnTo>
                  <a:pt x="579837" y="2193610"/>
                </a:lnTo>
                <a:lnTo>
                  <a:pt x="579837" y="2445070"/>
                </a:lnTo>
                <a:close/>
                <a:moveTo>
                  <a:pt x="1135469" y="2445070"/>
                </a:moveTo>
                <a:lnTo>
                  <a:pt x="1135469" y="2193610"/>
                </a:lnTo>
                <a:lnTo>
                  <a:pt x="883469" y="2193610"/>
                </a:lnTo>
                <a:lnTo>
                  <a:pt x="883469" y="2445070"/>
                </a:lnTo>
                <a:close/>
                <a:moveTo>
                  <a:pt x="831837" y="2738767"/>
                </a:moveTo>
                <a:lnTo>
                  <a:pt x="831837" y="2487307"/>
                </a:lnTo>
                <a:lnTo>
                  <a:pt x="579837" y="2487307"/>
                </a:lnTo>
                <a:lnTo>
                  <a:pt x="579837" y="2738767"/>
                </a:lnTo>
                <a:close/>
                <a:moveTo>
                  <a:pt x="1135469" y="2738767"/>
                </a:moveTo>
                <a:lnTo>
                  <a:pt x="1135469" y="2487307"/>
                </a:lnTo>
                <a:lnTo>
                  <a:pt x="883469" y="2487307"/>
                </a:lnTo>
                <a:lnTo>
                  <a:pt x="883469" y="2738767"/>
                </a:lnTo>
                <a:close/>
                <a:moveTo>
                  <a:pt x="858795" y="3306895"/>
                </a:moveTo>
                <a:lnTo>
                  <a:pt x="300360" y="2750307"/>
                </a:lnTo>
                <a:lnTo>
                  <a:pt x="302749" y="2750307"/>
                </a:lnTo>
                <a:lnTo>
                  <a:pt x="302749" y="2131254"/>
                </a:lnTo>
                <a:cubicBezTo>
                  <a:pt x="302749" y="2084411"/>
                  <a:pt x="340723" y="2046437"/>
                  <a:pt x="387566" y="2046437"/>
                </a:cubicBezTo>
                <a:lnTo>
                  <a:pt x="547717" y="2046437"/>
                </a:lnTo>
                <a:lnTo>
                  <a:pt x="568126" y="1964796"/>
                </a:lnTo>
                <a:lnTo>
                  <a:pt x="1153373" y="1964796"/>
                </a:lnTo>
                <a:lnTo>
                  <a:pt x="1173782" y="2046437"/>
                </a:lnTo>
                <a:lnTo>
                  <a:pt x="1333932" y="2046437"/>
                </a:lnTo>
                <a:cubicBezTo>
                  <a:pt x="1380775" y="2046437"/>
                  <a:pt x="1418749" y="2084411"/>
                  <a:pt x="1418749" y="2131254"/>
                </a:cubicBezTo>
                <a:lnTo>
                  <a:pt x="1418749" y="2751832"/>
                </a:lnTo>
                <a:lnTo>
                  <a:pt x="1414832" y="2751832"/>
                </a:lnTo>
                <a:close/>
                <a:moveTo>
                  <a:pt x="863754" y="3572198"/>
                </a:moveTo>
                <a:lnTo>
                  <a:pt x="862962" y="3572044"/>
                </a:lnTo>
                <a:lnTo>
                  <a:pt x="862170" y="3572198"/>
                </a:lnTo>
                <a:cubicBezTo>
                  <a:pt x="839670" y="3572198"/>
                  <a:pt x="817170" y="3563614"/>
                  <a:pt x="800003" y="3546448"/>
                </a:cubicBezTo>
                <a:lnTo>
                  <a:pt x="796872" y="3541733"/>
                </a:lnTo>
                <a:lnTo>
                  <a:pt x="25750" y="2770611"/>
                </a:lnTo>
                <a:cubicBezTo>
                  <a:pt x="-8584" y="2736277"/>
                  <a:pt x="-8584" y="2680611"/>
                  <a:pt x="25750" y="2646277"/>
                </a:cubicBezTo>
                <a:cubicBezTo>
                  <a:pt x="60083" y="2611944"/>
                  <a:pt x="115750" y="2611944"/>
                  <a:pt x="150083" y="2646277"/>
                </a:cubicBezTo>
                <a:lnTo>
                  <a:pt x="862962" y="3359155"/>
                </a:lnTo>
                <a:lnTo>
                  <a:pt x="1575840" y="2646277"/>
                </a:lnTo>
                <a:cubicBezTo>
                  <a:pt x="1610173" y="2611944"/>
                  <a:pt x="1665840" y="2611944"/>
                  <a:pt x="1700173" y="2646277"/>
                </a:cubicBezTo>
                <a:cubicBezTo>
                  <a:pt x="1734507" y="2680611"/>
                  <a:pt x="1734507" y="2736277"/>
                  <a:pt x="1700173" y="2770611"/>
                </a:cubicBezTo>
                <a:lnTo>
                  <a:pt x="929051" y="3541733"/>
                </a:lnTo>
                <a:lnTo>
                  <a:pt x="925920" y="3546448"/>
                </a:lnTo>
                <a:cubicBezTo>
                  <a:pt x="908753" y="3563614"/>
                  <a:pt x="886253" y="3572198"/>
                  <a:pt x="863754" y="35721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Oval 1"/>
          <p:cNvSpPr/>
          <p:nvPr userDrawn="1"/>
        </p:nvSpPr>
        <p:spPr>
          <a:xfrm>
            <a:off x="1037304" y="4348431"/>
            <a:ext cx="1878512" cy="288032"/>
          </a:xfrm>
          <a:prstGeom prst="ellipse">
            <a:avLst/>
          </a:prstGeom>
          <a:solidFill>
            <a:schemeClr val="tx1"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 Placeholder 9">
            <a:extLst>
              <a:ext uri="{FF2B5EF4-FFF2-40B4-BE49-F238E27FC236}">
                <a16:creationId xmlns:a16="http://schemas.microsoft.com/office/drawing/2014/main" id="{703D8009-4987-4820-8800-ADFEB0C3408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5896" y="1780111"/>
            <a:ext cx="5328444" cy="123253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70" name="Text Placeholder 9">
            <a:extLst>
              <a:ext uri="{FF2B5EF4-FFF2-40B4-BE49-F238E27FC236}">
                <a16:creationId xmlns:a16="http://schemas.microsoft.com/office/drawing/2014/main" id="{5700A897-E684-4805-9BFE-1CE1C07800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35748" y="3003798"/>
            <a:ext cx="5328444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30+ Ready Made PowerPoint Template</a:t>
            </a:r>
          </a:p>
          <a:p>
            <a:pPr lvl="0"/>
            <a:r>
              <a:rPr lang="en-US" altLang="ko-KR" dirty="0"/>
              <a:t>with Google Slides for Free</a:t>
            </a:r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370790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31922" y="51470"/>
            <a:ext cx="2051720" cy="23762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1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</a:t>
            </a:r>
          </a:p>
          <a:p>
            <a:pPr lvl="0"/>
            <a:r>
              <a:rPr lang="en-US" altLang="ko-KR" dirty="0"/>
              <a:t>Team </a:t>
            </a:r>
          </a:p>
          <a:p>
            <a:pPr lvl="0"/>
            <a:r>
              <a:rPr lang="en-US" altLang="ko-KR" dirty="0"/>
              <a:t>Layout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844950" y="123478"/>
            <a:ext cx="1728192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2844950" y="1799098"/>
            <a:ext cx="1728192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844950" y="3474719"/>
            <a:ext cx="1728192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87F12CC0-5557-4349-BC6B-EE11FD7CD601}"/>
              </a:ext>
            </a:extLst>
          </p:cNvPr>
          <p:cNvSpPr/>
          <p:nvPr userDrawn="1"/>
        </p:nvSpPr>
        <p:spPr>
          <a:xfrm rot="10800000">
            <a:off x="993991" y="3219822"/>
            <a:ext cx="788078" cy="1631110"/>
          </a:xfrm>
          <a:custGeom>
            <a:avLst/>
            <a:gdLst>
              <a:gd name="connsiteX0" fmla="*/ 1102413 w 1725923"/>
              <a:gd name="connsiteY0" fmla="*/ 1964795 h 3572198"/>
              <a:gd name="connsiteX1" fmla="*/ 619087 w 1725923"/>
              <a:gd name="connsiteY1" fmla="*/ 1964795 h 3572198"/>
              <a:gd name="connsiteX2" fmla="*/ 619087 w 1725923"/>
              <a:gd name="connsiteY2" fmla="*/ 143855 h 3572198"/>
              <a:gd name="connsiteX3" fmla="*/ 619087 w 1725923"/>
              <a:gd name="connsiteY3" fmla="*/ 140749 h 3572198"/>
              <a:gd name="connsiteX4" fmla="*/ 622193 w 1725923"/>
              <a:gd name="connsiteY4" fmla="*/ 140749 h 3572198"/>
              <a:gd name="connsiteX5" fmla="*/ 762942 w 1725923"/>
              <a:gd name="connsiteY5" fmla="*/ 0 h 3572198"/>
              <a:gd name="connsiteX6" fmla="*/ 753417 w 1725923"/>
              <a:gd name="connsiteY6" fmla="*/ 1825378 h 3572198"/>
              <a:gd name="connsiteX7" fmla="*/ 784462 w 1725923"/>
              <a:gd name="connsiteY7" fmla="*/ 1856423 h 3572198"/>
              <a:gd name="connsiteX8" fmla="*/ 815507 w 1725923"/>
              <a:gd name="connsiteY8" fmla="*/ 1825378 h 3572198"/>
              <a:gd name="connsiteX9" fmla="*/ 826256 w 1725923"/>
              <a:gd name="connsiteY9" fmla="*/ 0 h 3572198"/>
              <a:gd name="connsiteX10" fmla="*/ 898897 w 1725923"/>
              <a:gd name="connsiteY10" fmla="*/ 0 h 3572198"/>
              <a:gd name="connsiteX11" fmla="*/ 1102413 w 1725923"/>
              <a:gd name="connsiteY11" fmla="*/ 257962 h 3572198"/>
              <a:gd name="connsiteX12" fmla="*/ 1102413 w 1725923"/>
              <a:gd name="connsiteY12" fmla="*/ 435134 h 3572198"/>
              <a:gd name="connsiteX13" fmla="*/ 974435 w 1725923"/>
              <a:gd name="connsiteY13" fmla="*/ 554280 h 3572198"/>
              <a:gd name="connsiteX14" fmla="*/ 1102413 w 1725923"/>
              <a:gd name="connsiteY14" fmla="*/ 673428 h 3572198"/>
              <a:gd name="connsiteX15" fmla="*/ 1102413 w 1725923"/>
              <a:gd name="connsiteY15" fmla="*/ 802506 h 3572198"/>
              <a:gd name="connsiteX16" fmla="*/ 982216 w 1725923"/>
              <a:gd name="connsiteY16" fmla="*/ 921506 h 3572198"/>
              <a:gd name="connsiteX17" fmla="*/ 1102413 w 1725923"/>
              <a:gd name="connsiteY17" fmla="*/ 1040506 h 3572198"/>
              <a:gd name="connsiteX18" fmla="*/ 1102413 w 1725923"/>
              <a:gd name="connsiteY18" fmla="*/ 1148198 h 3572198"/>
              <a:gd name="connsiteX19" fmla="*/ 1016431 w 1725923"/>
              <a:gd name="connsiteY19" fmla="*/ 1262985 h 3572198"/>
              <a:gd name="connsiteX20" fmla="*/ 1102413 w 1725923"/>
              <a:gd name="connsiteY20" fmla="*/ 1377772 h 3572198"/>
              <a:gd name="connsiteX21" fmla="*/ 1102413 w 1725923"/>
              <a:gd name="connsiteY21" fmla="*/ 1511810 h 3572198"/>
              <a:gd name="connsiteX22" fmla="*/ 926889 w 1725923"/>
              <a:gd name="connsiteY22" fmla="*/ 1668154 h 3572198"/>
              <a:gd name="connsiteX23" fmla="*/ 1102413 w 1725923"/>
              <a:gd name="connsiteY23" fmla="*/ 1824498 h 3572198"/>
              <a:gd name="connsiteX24" fmla="*/ 831837 w 1725923"/>
              <a:gd name="connsiteY24" fmla="*/ 2445070 h 3572198"/>
              <a:gd name="connsiteX25" fmla="*/ 831837 w 1725923"/>
              <a:gd name="connsiteY25" fmla="*/ 2193610 h 3572198"/>
              <a:gd name="connsiteX26" fmla="*/ 579837 w 1725923"/>
              <a:gd name="connsiteY26" fmla="*/ 2193610 h 3572198"/>
              <a:gd name="connsiteX27" fmla="*/ 579837 w 1725923"/>
              <a:gd name="connsiteY27" fmla="*/ 2445070 h 3572198"/>
              <a:gd name="connsiteX28" fmla="*/ 1135469 w 1725923"/>
              <a:gd name="connsiteY28" fmla="*/ 2445070 h 3572198"/>
              <a:gd name="connsiteX29" fmla="*/ 1135469 w 1725923"/>
              <a:gd name="connsiteY29" fmla="*/ 2193610 h 3572198"/>
              <a:gd name="connsiteX30" fmla="*/ 883469 w 1725923"/>
              <a:gd name="connsiteY30" fmla="*/ 2193610 h 3572198"/>
              <a:gd name="connsiteX31" fmla="*/ 883469 w 1725923"/>
              <a:gd name="connsiteY31" fmla="*/ 2445070 h 3572198"/>
              <a:gd name="connsiteX32" fmla="*/ 831837 w 1725923"/>
              <a:gd name="connsiteY32" fmla="*/ 2738767 h 3572198"/>
              <a:gd name="connsiteX33" fmla="*/ 831837 w 1725923"/>
              <a:gd name="connsiteY33" fmla="*/ 2487307 h 3572198"/>
              <a:gd name="connsiteX34" fmla="*/ 579837 w 1725923"/>
              <a:gd name="connsiteY34" fmla="*/ 2487307 h 3572198"/>
              <a:gd name="connsiteX35" fmla="*/ 579837 w 1725923"/>
              <a:gd name="connsiteY35" fmla="*/ 2738767 h 3572198"/>
              <a:gd name="connsiteX36" fmla="*/ 1135469 w 1725923"/>
              <a:gd name="connsiteY36" fmla="*/ 2738767 h 3572198"/>
              <a:gd name="connsiteX37" fmla="*/ 1135469 w 1725923"/>
              <a:gd name="connsiteY37" fmla="*/ 2487307 h 3572198"/>
              <a:gd name="connsiteX38" fmla="*/ 883469 w 1725923"/>
              <a:gd name="connsiteY38" fmla="*/ 2487307 h 3572198"/>
              <a:gd name="connsiteX39" fmla="*/ 883469 w 1725923"/>
              <a:gd name="connsiteY39" fmla="*/ 2738767 h 3572198"/>
              <a:gd name="connsiteX40" fmla="*/ 858795 w 1725923"/>
              <a:gd name="connsiteY40" fmla="*/ 3306895 h 3572198"/>
              <a:gd name="connsiteX41" fmla="*/ 300360 w 1725923"/>
              <a:gd name="connsiteY41" fmla="*/ 2750307 h 3572198"/>
              <a:gd name="connsiteX42" fmla="*/ 302749 w 1725923"/>
              <a:gd name="connsiteY42" fmla="*/ 2750307 h 3572198"/>
              <a:gd name="connsiteX43" fmla="*/ 302749 w 1725923"/>
              <a:gd name="connsiteY43" fmla="*/ 2131254 h 3572198"/>
              <a:gd name="connsiteX44" fmla="*/ 387566 w 1725923"/>
              <a:gd name="connsiteY44" fmla="*/ 2046437 h 3572198"/>
              <a:gd name="connsiteX45" fmla="*/ 547717 w 1725923"/>
              <a:gd name="connsiteY45" fmla="*/ 2046437 h 3572198"/>
              <a:gd name="connsiteX46" fmla="*/ 568126 w 1725923"/>
              <a:gd name="connsiteY46" fmla="*/ 1964796 h 3572198"/>
              <a:gd name="connsiteX47" fmla="*/ 1153373 w 1725923"/>
              <a:gd name="connsiteY47" fmla="*/ 1964796 h 3572198"/>
              <a:gd name="connsiteX48" fmla="*/ 1173782 w 1725923"/>
              <a:gd name="connsiteY48" fmla="*/ 2046437 h 3572198"/>
              <a:gd name="connsiteX49" fmla="*/ 1333932 w 1725923"/>
              <a:gd name="connsiteY49" fmla="*/ 2046437 h 3572198"/>
              <a:gd name="connsiteX50" fmla="*/ 1418749 w 1725923"/>
              <a:gd name="connsiteY50" fmla="*/ 2131254 h 3572198"/>
              <a:gd name="connsiteX51" fmla="*/ 1418749 w 1725923"/>
              <a:gd name="connsiteY51" fmla="*/ 2751832 h 3572198"/>
              <a:gd name="connsiteX52" fmla="*/ 1414832 w 1725923"/>
              <a:gd name="connsiteY52" fmla="*/ 2751832 h 3572198"/>
              <a:gd name="connsiteX53" fmla="*/ 863754 w 1725923"/>
              <a:gd name="connsiteY53" fmla="*/ 3572198 h 3572198"/>
              <a:gd name="connsiteX54" fmla="*/ 862962 w 1725923"/>
              <a:gd name="connsiteY54" fmla="*/ 3572044 h 3572198"/>
              <a:gd name="connsiteX55" fmla="*/ 862170 w 1725923"/>
              <a:gd name="connsiteY55" fmla="*/ 3572198 h 3572198"/>
              <a:gd name="connsiteX56" fmla="*/ 800003 w 1725923"/>
              <a:gd name="connsiteY56" fmla="*/ 3546448 h 3572198"/>
              <a:gd name="connsiteX57" fmla="*/ 796872 w 1725923"/>
              <a:gd name="connsiteY57" fmla="*/ 3541733 h 3572198"/>
              <a:gd name="connsiteX58" fmla="*/ 25750 w 1725923"/>
              <a:gd name="connsiteY58" fmla="*/ 2770611 h 3572198"/>
              <a:gd name="connsiteX59" fmla="*/ 25750 w 1725923"/>
              <a:gd name="connsiteY59" fmla="*/ 2646277 h 3572198"/>
              <a:gd name="connsiteX60" fmla="*/ 150083 w 1725923"/>
              <a:gd name="connsiteY60" fmla="*/ 2646277 h 3572198"/>
              <a:gd name="connsiteX61" fmla="*/ 862962 w 1725923"/>
              <a:gd name="connsiteY61" fmla="*/ 3359155 h 3572198"/>
              <a:gd name="connsiteX62" fmla="*/ 1575840 w 1725923"/>
              <a:gd name="connsiteY62" fmla="*/ 2646277 h 3572198"/>
              <a:gd name="connsiteX63" fmla="*/ 1700173 w 1725923"/>
              <a:gd name="connsiteY63" fmla="*/ 2646277 h 3572198"/>
              <a:gd name="connsiteX64" fmla="*/ 1700173 w 1725923"/>
              <a:gd name="connsiteY64" fmla="*/ 2770611 h 3572198"/>
              <a:gd name="connsiteX65" fmla="*/ 929051 w 1725923"/>
              <a:gd name="connsiteY65" fmla="*/ 3541733 h 3572198"/>
              <a:gd name="connsiteX66" fmla="*/ 925920 w 1725923"/>
              <a:gd name="connsiteY66" fmla="*/ 3546448 h 3572198"/>
              <a:gd name="connsiteX67" fmla="*/ 863754 w 1725923"/>
              <a:gd name="connsiteY67" fmla="*/ 3572198 h 357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725923" h="3572198">
                <a:moveTo>
                  <a:pt x="1102413" y="1964795"/>
                </a:moveTo>
                <a:lnTo>
                  <a:pt x="619087" y="1964795"/>
                </a:lnTo>
                <a:lnTo>
                  <a:pt x="619087" y="143855"/>
                </a:lnTo>
                <a:lnTo>
                  <a:pt x="619087" y="140749"/>
                </a:lnTo>
                <a:lnTo>
                  <a:pt x="622193" y="140749"/>
                </a:lnTo>
                <a:lnTo>
                  <a:pt x="762942" y="0"/>
                </a:lnTo>
                <a:lnTo>
                  <a:pt x="753417" y="1825378"/>
                </a:lnTo>
                <a:cubicBezTo>
                  <a:pt x="753417" y="1842524"/>
                  <a:pt x="767316" y="1856423"/>
                  <a:pt x="784462" y="1856423"/>
                </a:cubicBezTo>
                <a:cubicBezTo>
                  <a:pt x="801608" y="1856423"/>
                  <a:pt x="815507" y="1842524"/>
                  <a:pt x="815507" y="1825378"/>
                </a:cubicBezTo>
                <a:cubicBezTo>
                  <a:pt x="816913" y="1216919"/>
                  <a:pt x="824850" y="608459"/>
                  <a:pt x="826256" y="0"/>
                </a:cubicBezTo>
                <a:lnTo>
                  <a:pt x="898897" y="0"/>
                </a:lnTo>
                <a:lnTo>
                  <a:pt x="1102413" y="257962"/>
                </a:lnTo>
                <a:lnTo>
                  <a:pt x="1102413" y="435134"/>
                </a:lnTo>
                <a:lnTo>
                  <a:pt x="974435" y="554280"/>
                </a:lnTo>
                <a:lnTo>
                  <a:pt x="1102413" y="673428"/>
                </a:lnTo>
                <a:lnTo>
                  <a:pt x="1102413" y="802506"/>
                </a:lnTo>
                <a:lnTo>
                  <a:pt x="982216" y="921506"/>
                </a:lnTo>
                <a:lnTo>
                  <a:pt x="1102413" y="1040506"/>
                </a:lnTo>
                <a:lnTo>
                  <a:pt x="1102413" y="1148198"/>
                </a:lnTo>
                <a:lnTo>
                  <a:pt x="1016431" y="1262985"/>
                </a:lnTo>
                <a:lnTo>
                  <a:pt x="1102413" y="1377772"/>
                </a:lnTo>
                <a:lnTo>
                  <a:pt x="1102413" y="1511810"/>
                </a:lnTo>
                <a:lnTo>
                  <a:pt x="926889" y="1668154"/>
                </a:lnTo>
                <a:lnTo>
                  <a:pt x="1102413" y="1824498"/>
                </a:lnTo>
                <a:close/>
                <a:moveTo>
                  <a:pt x="831837" y="2445070"/>
                </a:moveTo>
                <a:lnTo>
                  <a:pt x="831837" y="2193610"/>
                </a:lnTo>
                <a:lnTo>
                  <a:pt x="579837" y="2193610"/>
                </a:lnTo>
                <a:lnTo>
                  <a:pt x="579837" y="2445070"/>
                </a:lnTo>
                <a:close/>
                <a:moveTo>
                  <a:pt x="1135469" y="2445070"/>
                </a:moveTo>
                <a:lnTo>
                  <a:pt x="1135469" y="2193610"/>
                </a:lnTo>
                <a:lnTo>
                  <a:pt x="883469" y="2193610"/>
                </a:lnTo>
                <a:lnTo>
                  <a:pt x="883469" y="2445070"/>
                </a:lnTo>
                <a:close/>
                <a:moveTo>
                  <a:pt x="831837" y="2738767"/>
                </a:moveTo>
                <a:lnTo>
                  <a:pt x="831837" y="2487307"/>
                </a:lnTo>
                <a:lnTo>
                  <a:pt x="579837" y="2487307"/>
                </a:lnTo>
                <a:lnTo>
                  <a:pt x="579837" y="2738767"/>
                </a:lnTo>
                <a:close/>
                <a:moveTo>
                  <a:pt x="1135469" y="2738767"/>
                </a:moveTo>
                <a:lnTo>
                  <a:pt x="1135469" y="2487307"/>
                </a:lnTo>
                <a:lnTo>
                  <a:pt x="883469" y="2487307"/>
                </a:lnTo>
                <a:lnTo>
                  <a:pt x="883469" y="2738767"/>
                </a:lnTo>
                <a:close/>
                <a:moveTo>
                  <a:pt x="858795" y="3306895"/>
                </a:moveTo>
                <a:lnTo>
                  <a:pt x="300360" y="2750307"/>
                </a:lnTo>
                <a:lnTo>
                  <a:pt x="302749" y="2750307"/>
                </a:lnTo>
                <a:lnTo>
                  <a:pt x="302749" y="2131254"/>
                </a:lnTo>
                <a:cubicBezTo>
                  <a:pt x="302749" y="2084411"/>
                  <a:pt x="340723" y="2046437"/>
                  <a:pt x="387566" y="2046437"/>
                </a:cubicBezTo>
                <a:lnTo>
                  <a:pt x="547717" y="2046437"/>
                </a:lnTo>
                <a:lnTo>
                  <a:pt x="568126" y="1964796"/>
                </a:lnTo>
                <a:lnTo>
                  <a:pt x="1153373" y="1964796"/>
                </a:lnTo>
                <a:lnTo>
                  <a:pt x="1173782" y="2046437"/>
                </a:lnTo>
                <a:lnTo>
                  <a:pt x="1333932" y="2046437"/>
                </a:lnTo>
                <a:cubicBezTo>
                  <a:pt x="1380775" y="2046437"/>
                  <a:pt x="1418749" y="2084411"/>
                  <a:pt x="1418749" y="2131254"/>
                </a:cubicBezTo>
                <a:lnTo>
                  <a:pt x="1418749" y="2751832"/>
                </a:lnTo>
                <a:lnTo>
                  <a:pt x="1414832" y="2751832"/>
                </a:lnTo>
                <a:close/>
                <a:moveTo>
                  <a:pt x="863754" y="3572198"/>
                </a:moveTo>
                <a:lnTo>
                  <a:pt x="862962" y="3572044"/>
                </a:lnTo>
                <a:lnTo>
                  <a:pt x="862170" y="3572198"/>
                </a:lnTo>
                <a:cubicBezTo>
                  <a:pt x="839670" y="3572198"/>
                  <a:pt x="817170" y="3563614"/>
                  <a:pt x="800003" y="3546448"/>
                </a:cubicBezTo>
                <a:lnTo>
                  <a:pt x="796872" y="3541733"/>
                </a:lnTo>
                <a:lnTo>
                  <a:pt x="25750" y="2770611"/>
                </a:lnTo>
                <a:cubicBezTo>
                  <a:pt x="-8584" y="2736277"/>
                  <a:pt x="-8584" y="2680611"/>
                  <a:pt x="25750" y="2646277"/>
                </a:cubicBezTo>
                <a:cubicBezTo>
                  <a:pt x="60083" y="2611944"/>
                  <a:pt x="115750" y="2611944"/>
                  <a:pt x="150083" y="2646277"/>
                </a:cubicBezTo>
                <a:lnTo>
                  <a:pt x="862962" y="3359155"/>
                </a:lnTo>
                <a:lnTo>
                  <a:pt x="1575840" y="2646277"/>
                </a:lnTo>
                <a:cubicBezTo>
                  <a:pt x="1610173" y="2611944"/>
                  <a:pt x="1665840" y="2611944"/>
                  <a:pt x="1700173" y="2646277"/>
                </a:cubicBezTo>
                <a:cubicBezTo>
                  <a:pt x="1734507" y="2680611"/>
                  <a:pt x="1734507" y="2736277"/>
                  <a:pt x="1700173" y="2770611"/>
                </a:cubicBezTo>
                <a:lnTo>
                  <a:pt x="929051" y="3541733"/>
                </a:lnTo>
                <a:lnTo>
                  <a:pt x="925920" y="3546448"/>
                </a:lnTo>
                <a:cubicBezTo>
                  <a:pt x="908753" y="3563614"/>
                  <a:pt x="886253" y="3572198"/>
                  <a:pt x="863754" y="35721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231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4572000" y="0"/>
            <a:ext cx="410445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2121243"/>
            <a:ext cx="9144000" cy="26326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415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252000" anchor="t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80219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60000" y="360001"/>
            <a:ext cx="2700000" cy="442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6077724" y="360001"/>
            <a:ext cx="2700000" cy="442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218862" y="360001"/>
            <a:ext cx="2700000" cy="442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96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46867" y="2426592"/>
            <a:ext cx="2160240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492451" y="1464654"/>
            <a:ext cx="2160240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416090" y="2426592"/>
            <a:ext cx="2160240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987574"/>
            <a:ext cx="914400" cy="1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8229600" y="987574"/>
            <a:ext cx="914400" cy="1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3936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377124" y="506011"/>
            <a:ext cx="2376264" cy="4104459"/>
            <a:chOff x="2627784" y="1825002"/>
            <a:chExt cx="1198166" cy="2069560"/>
          </a:xfrm>
        </p:grpSpPr>
        <p:sp>
          <p:nvSpPr>
            <p:cNvPr id="17" name="Rounded Rectangle 16"/>
            <p:cNvSpPr/>
            <p:nvPr/>
          </p:nvSpPr>
          <p:spPr>
            <a:xfrm>
              <a:off x="2627784" y="1825002"/>
              <a:ext cx="1198166" cy="206956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155241" y="1922844"/>
              <a:ext cx="143251" cy="27666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3168829" y="3704452"/>
              <a:ext cx="116076" cy="127684"/>
              <a:chOff x="2453209" y="5151638"/>
              <a:chExt cx="191820" cy="211002"/>
            </a:xfrm>
          </p:grpSpPr>
          <p:sp>
            <p:nvSpPr>
              <p:cNvPr id="20" name="Oval 19"/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Rounded Rectangle 20"/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526032" y="843558"/>
            <a:ext cx="2091935" cy="329854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40863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"/>
            <a:ext cx="5559552" cy="5158130"/>
          </a:xfrm>
          <a:custGeom>
            <a:avLst/>
            <a:gdLst>
              <a:gd name="connsiteX0" fmla="*/ 0 w 3707904"/>
              <a:gd name="connsiteY0" fmla="*/ 0 h 5143500"/>
              <a:gd name="connsiteX1" fmla="*/ 3707904 w 3707904"/>
              <a:gd name="connsiteY1" fmla="*/ 0 h 5143500"/>
              <a:gd name="connsiteX2" fmla="*/ 3707904 w 3707904"/>
              <a:gd name="connsiteY2" fmla="*/ 5143500 h 5143500"/>
              <a:gd name="connsiteX3" fmla="*/ 0 w 3707904"/>
              <a:gd name="connsiteY3" fmla="*/ 5143500 h 5143500"/>
              <a:gd name="connsiteX4" fmla="*/ 0 w 3707904"/>
              <a:gd name="connsiteY4" fmla="*/ 0 h 5143500"/>
              <a:gd name="connsiteX0" fmla="*/ 0 w 5778106"/>
              <a:gd name="connsiteY0" fmla="*/ 0 h 5150815"/>
              <a:gd name="connsiteX1" fmla="*/ 3707904 w 5778106"/>
              <a:gd name="connsiteY1" fmla="*/ 0 h 5150815"/>
              <a:gd name="connsiteX2" fmla="*/ 5778106 w 5778106"/>
              <a:gd name="connsiteY2" fmla="*/ 5150815 h 5150815"/>
              <a:gd name="connsiteX3" fmla="*/ 0 w 5778106"/>
              <a:gd name="connsiteY3" fmla="*/ 5143500 h 5150815"/>
              <a:gd name="connsiteX4" fmla="*/ 0 w 5778106"/>
              <a:gd name="connsiteY4" fmla="*/ 0 h 5150815"/>
              <a:gd name="connsiteX0" fmla="*/ 0 w 7026177"/>
              <a:gd name="connsiteY0" fmla="*/ 0 h 5158130"/>
              <a:gd name="connsiteX1" fmla="*/ 3707904 w 7026177"/>
              <a:gd name="connsiteY1" fmla="*/ 0 h 5158130"/>
              <a:gd name="connsiteX2" fmla="*/ 7026177 w 7026177"/>
              <a:gd name="connsiteY2" fmla="*/ 5158130 h 5158130"/>
              <a:gd name="connsiteX3" fmla="*/ 0 w 7026177"/>
              <a:gd name="connsiteY3" fmla="*/ 5143500 h 5158130"/>
              <a:gd name="connsiteX4" fmla="*/ 0 w 7026177"/>
              <a:gd name="connsiteY4" fmla="*/ 0 h 5158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26177" h="5158130">
                <a:moveTo>
                  <a:pt x="0" y="0"/>
                </a:moveTo>
                <a:lnTo>
                  <a:pt x="3707904" y="0"/>
                </a:lnTo>
                <a:lnTo>
                  <a:pt x="7026177" y="515813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987574"/>
            <a:ext cx="4850588" cy="2657820"/>
          </a:xfrm>
          <a:prstGeom prst="rect">
            <a:avLst/>
          </a:prstGeom>
        </p:spPr>
      </p:pic>
      <p:sp>
        <p:nvSpPr>
          <p:cNvPr id="1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20644" y="1124274"/>
            <a:ext cx="3280615" cy="217365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719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21728152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ounded Rectangle 15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7" name="Half Frame 16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0811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95936" y="2147322"/>
            <a:ext cx="51480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95936" y="2723386"/>
            <a:ext cx="51480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Oval 1"/>
          <p:cNvSpPr/>
          <p:nvPr userDrawn="1"/>
        </p:nvSpPr>
        <p:spPr>
          <a:xfrm>
            <a:off x="683568" y="1167594"/>
            <a:ext cx="2808312" cy="280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BE1E8C59-A5FA-4064-8C9D-C2A77E8973A2}"/>
              </a:ext>
            </a:extLst>
          </p:cNvPr>
          <p:cNvSpPr/>
          <p:nvPr userDrawn="1"/>
        </p:nvSpPr>
        <p:spPr>
          <a:xfrm rot="10800000">
            <a:off x="1557300" y="1473913"/>
            <a:ext cx="1060850" cy="2195674"/>
          </a:xfrm>
          <a:custGeom>
            <a:avLst/>
            <a:gdLst>
              <a:gd name="connsiteX0" fmla="*/ 1102413 w 1725923"/>
              <a:gd name="connsiteY0" fmla="*/ 1964795 h 3572198"/>
              <a:gd name="connsiteX1" fmla="*/ 619087 w 1725923"/>
              <a:gd name="connsiteY1" fmla="*/ 1964795 h 3572198"/>
              <a:gd name="connsiteX2" fmla="*/ 619087 w 1725923"/>
              <a:gd name="connsiteY2" fmla="*/ 143855 h 3572198"/>
              <a:gd name="connsiteX3" fmla="*/ 619087 w 1725923"/>
              <a:gd name="connsiteY3" fmla="*/ 140749 h 3572198"/>
              <a:gd name="connsiteX4" fmla="*/ 622193 w 1725923"/>
              <a:gd name="connsiteY4" fmla="*/ 140749 h 3572198"/>
              <a:gd name="connsiteX5" fmla="*/ 762942 w 1725923"/>
              <a:gd name="connsiteY5" fmla="*/ 0 h 3572198"/>
              <a:gd name="connsiteX6" fmla="*/ 753417 w 1725923"/>
              <a:gd name="connsiteY6" fmla="*/ 1825378 h 3572198"/>
              <a:gd name="connsiteX7" fmla="*/ 784462 w 1725923"/>
              <a:gd name="connsiteY7" fmla="*/ 1856423 h 3572198"/>
              <a:gd name="connsiteX8" fmla="*/ 815507 w 1725923"/>
              <a:gd name="connsiteY8" fmla="*/ 1825378 h 3572198"/>
              <a:gd name="connsiteX9" fmla="*/ 826256 w 1725923"/>
              <a:gd name="connsiteY9" fmla="*/ 0 h 3572198"/>
              <a:gd name="connsiteX10" fmla="*/ 898897 w 1725923"/>
              <a:gd name="connsiteY10" fmla="*/ 0 h 3572198"/>
              <a:gd name="connsiteX11" fmla="*/ 1102413 w 1725923"/>
              <a:gd name="connsiteY11" fmla="*/ 257962 h 3572198"/>
              <a:gd name="connsiteX12" fmla="*/ 1102413 w 1725923"/>
              <a:gd name="connsiteY12" fmla="*/ 435134 h 3572198"/>
              <a:gd name="connsiteX13" fmla="*/ 974435 w 1725923"/>
              <a:gd name="connsiteY13" fmla="*/ 554280 h 3572198"/>
              <a:gd name="connsiteX14" fmla="*/ 1102413 w 1725923"/>
              <a:gd name="connsiteY14" fmla="*/ 673428 h 3572198"/>
              <a:gd name="connsiteX15" fmla="*/ 1102413 w 1725923"/>
              <a:gd name="connsiteY15" fmla="*/ 802506 h 3572198"/>
              <a:gd name="connsiteX16" fmla="*/ 982216 w 1725923"/>
              <a:gd name="connsiteY16" fmla="*/ 921506 h 3572198"/>
              <a:gd name="connsiteX17" fmla="*/ 1102413 w 1725923"/>
              <a:gd name="connsiteY17" fmla="*/ 1040506 h 3572198"/>
              <a:gd name="connsiteX18" fmla="*/ 1102413 w 1725923"/>
              <a:gd name="connsiteY18" fmla="*/ 1148198 h 3572198"/>
              <a:gd name="connsiteX19" fmla="*/ 1016431 w 1725923"/>
              <a:gd name="connsiteY19" fmla="*/ 1262985 h 3572198"/>
              <a:gd name="connsiteX20" fmla="*/ 1102413 w 1725923"/>
              <a:gd name="connsiteY20" fmla="*/ 1377772 h 3572198"/>
              <a:gd name="connsiteX21" fmla="*/ 1102413 w 1725923"/>
              <a:gd name="connsiteY21" fmla="*/ 1511810 h 3572198"/>
              <a:gd name="connsiteX22" fmla="*/ 926889 w 1725923"/>
              <a:gd name="connsiteY22" fmla="*/ 1668154 h 3572198"/>
              <a:gd name="connsiteX23" fmla="*/ 1102413 w 1725923"/>
              <a:gd name="connsiteY23" fmla="*/ 1824498 h 3572198"/>
              <a:gd name="connsiteX24" fmla="*/ 831837 w 1725923"/>
              <a:gd name="connsiteY24" fmla="*/ 2445070 h 3572198"/>
              <a:gd name="connsiteX25" fmla="*/ 831837 w 1725923"/>
              <a:gd name="connsiteY25" fmla="*/ 2193610 h 3572198"/>
              <a:gd name="connsiteX26" fmla="*/ 579837 w 1725923"/>
              <a:gd name="connsiteY26" fmla="*/ 2193610 h 3572198"/>
              <a:gd name="connsiteX27" fmla="*/ 579837 w 1725923"/>
              <a:gd name="connsiteY27" fmla="*/ 2445070 h 3572198"/>
              <a:gd name="connsiteX28" fmla="*/ 1135469 w 1725923"/>
              <a:gd name="connsiteY28" fmla="*/ 2445070 h 3572198"/>
              <a:gd name="connsiteX29" fmla="*/ 1135469 w 1725923"/>
              <a:gd name="connsiteY29" fmla="*/ 2193610 h 3572198"/>
              <a:gd name="connsiteX30" fmla="*/ 883469 w 1725923"/>
              <a:gd name="connsiteY30" fmla="*/ 2193610 h 3572198"/>
              <a:gd name="connsiteX31" fmla="*/ 883469 w 1725923"/>
              <a:gd name="connsiteY31" fmla="*/ 2445070 h 3572198"/>
              <a:gd name="connsiteX32" fmla="*/ 831837 w 1725923"/>
              <a:gd name="connsiteY32" fmla="*/ 2738767 h 3572198"/>
              <a:gd name="connsiteX33" fmla="*/ 831837 w 1725923"/>
              <a:gd name="connsiteY33" fmla="*/ 2487307 h 3572198"/>
              <a:gd name="connsiteX34" fmla="*/ 579837 w 1725923"/>
              <a:gd name="connsiteY34" fmla="*/ 2487307 h 3572198"/>
              <a:gd name="connsiteX35" fmla="*/ 579837 w 1725923"/>
              <a:gd name="connsiteY35" fmla="*/ 2738767 h 3572198"/>
              <a:gd name="connsiteX36" fmla="*/ 1135469 w 1725923"/>
              <a:gd name="connsiteY36" fmla="*/ 2738767 h 3572198"/>
              <a:gd name="connsiteX37" fmla="*/ 1135469 w 1725923"/>
              <a:gd name="connsiteY37" fmla="*/ 2487307 h 3572198"/>
              <a:gd name="connsiteX38" fmla="*/ 883469 w 1725923"/>
              <a:gd name="connsiteY38" fmla="*/ 2487307 h 3572198"/>
              <a:gd name="connsiteX39" fmla="*/ 883469 w 1725923"/>
              <a:gd name="connsiteY39" fmla="*/ 2738767 h 3572198"/>
              <a:gd name="connsiteX40" fmla="*/ 858795 w 1725923"/>
              <a:gd name="connsiteY40" fmla="*/ 3306895 h 3572198"/>
              <a:gd name="connsiteX41" fmla="*/ 300360 w 1725923"/>
              <a:gd name="connsiteY41" fmla="*/ 2750307 h 3572198"/>
              <a:gd name="connsiteX42" fmla="*/ 302749 w 1725923"/>
              <a:gd name="connsiteY42" fmla="*/ 2750307 h 3572198"/>
              <a:gd name="connsiteX43" fmla="*/ 302749 w 1725923"/>
              <a:gd name="connsiteY43" fmla="*/ 2131254 h 3572198"/>
              <a:gd name="connsiteX44" fmla="*/ 387566 w 1725923"/>
              <a:gd name="connsiteY44" fmla="*/ 2046437 h 3572198"/>
              <a:gd name="connsiteX45" fmla="*/ 547717 w 1725923"/>
              <a:gd name="connsiteY45" fmla="*/ 2046437 h 3572198"/>
              <a:gd name="connsiteX46" fmla="*/ 568126 w 1725923"/>
              <a:gd name="connsiteY46" fmla="*/ 1964796 h 3572198"/>
              <a:gd name="connsiteX47" fmla="*/ 1153373 w 1725923"/>
              <a:gd name="connsiteY47" fmla="*/ 1964796 h 3572198"/>
              <a:gd name="connsiteX48" fmla="*/ 1173782 w 1725923"/>
              <a:gd name="connsiteY48" fmla="*/ 2046437 h 3572198"/>
              <a:gd name="connsiteX49" fmla="*/ 1333932 w 1725923"/>
              <a:gd name="connsiteY49" fmla="*/ 2046437 h 3572198"/>
              <a:gd name="connsiteX50" fmla="*/ 1418749 w 1725923"/>
              <a:gd name="connsiteY50" fmla="*/ 2131254 h 3572198"/>
              <a:gd name="connsiteX51" fmla="*/ 1418749 w 1725923"/>
              <a:gd name="connsiteY51" fmla="*/ 2751832 h 3572198"/>
              <a:gd name="connsiteX52" fmla="*/ 1414832 w 1725923"/>
              <a:gd name="connsiteY52" fmla="*/ 2751832 h 3572198"/>
              <a:gd name="connsiteX53" fmla="*/ 863754 w 1725923"/>
              <a:gd name="connsiteY53" fmla="*/ 3572198 h 3572198"/>
              <a:gd name="connsiteX54" fmla="*/ 862962 w 1725923"/>
              <a:gd name="connsiteY54" fmla="*/ 3572044 h 3572198"/>
              <a:gd name="connsiteX55" fmla="*/ 862170 w 1725923"/>
              <a:gd name="connsiteY55" fmla="*/ 3572198 h 3572198"/>
              <a:gd name="connsiteX56" fmla="*/ 800003 w 1725923"/>
              <a:gd name="connsiteY56" fmla="*/ 3546448 h 3572198"/>
              <a:gd name="connsiteX57" fmla="*/ 796872 w 1725923"/>
              <a:gd name="connsiteY57" fmla="*/ 3541733 h 3572198"/>
              <a:gd name="connsiteX58" fmla="*/ 25750 w 1725923"/>
              <a:gd name="connsiteY58" fmla="*/ 2770611 h 3572198"/>
              <a:gd name="connsiteX59" fmla="*/ 25750 w 1725923"/>
              <a:gd name="connsiteY59" fmla="*/ 2646277 h 3572198"/>
              <a:gd name="connsiteX60" fmla="*/ 150083 w 1725923"/>
              <a:gd name="connsiteY60" fmla="*/ 2646277 h 3572198"/>
              <a:gd name="connsiteX61" fmla="*/ 862962 w 1725923"/>
              <a:gd name="connsiteY61" fmla="*/ 3359155 h 3572198"/>
              <a:gd name="connsiteX62" fmla="*/ 1575840 w 1725923"/>
              <a:gd name="connsiteY62" fmla="*/ 2646277 h 3572198"/>
              <a:gd name="connsiteX63" fmla="*/ 1700173 w 1725923"/>
              <a:gd name="connsiteY63" fmla="*/ 2646277 h 3572198"/>
              <a:gd name="connsiteX64" fmla="*/ 1700173 w 1725923"/>
              <a:gd name="connsiteY64" fmla="*/ 2770611 h 3572198"/>
              <a:gd name="connsiteX65" fmla="*/ 929051 w 1725923"/>
              <a:gd name="connsiteY65" fmla="*/ 3541733 h 3572198"/>
              <a:gd name="connsiteX66" fmla="*/ 925920 w 1725923"/>
              <a:gd name="connsiteY66" fmla="*/ 3546448 h 3572198"/>
              <a:gd name="connsiteX67" fmla="*/ 863754 w 1725923"/>
              <a:gd name="connsiteY67" fmla="*/ 3572198 h 357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725923" h="3572198">
                <a:moveTo>
                  <a:pt x="1102413" y="1964795"/>
                </a:moveTo>
                <a:lnTo>
                  <a:pt x="619087" y="1964795"/>
                </a:lnTo>
                <a:lnTo>
                  <a:pt x="619087" y="143855"/>
                </a:lnTo>
                <a:lnTo>
                  <a:pt x="619087" y="140749"/>
                </a:lnTo>
                <a:lnTo>
                  <a:pt x="622193" y="140749"/>
                </a:lnTo>
                <a:lnTo>
                  <a:pt x="762942" y="0"/>
                </a:lnTo>
                <a:lnTo>
                  <a:pt x="753417" y="1825378"/>
                </a:lnTo>
                <a:cubicBezTo>
                  <a:pt x="753417" y="1842524"/>
                  <a:pt x="767316" y="1856423"/>
                  <a:pt x="784462" y="1856423"/>
                </a:cubicBezTo>
                <a:cubicBezTo>
                  <a:pt x="801608" y="1856423"/>
                  <a:pt x="815507" y="1842524"/>
                  <a:pt x="815507" y="1825378"/>
                </a:cubicBezTo>
                <a:cubicBezTo>
                  <a:pt x="816913" y="1216919"/>
                  <a:pt x="824850" y="608459"/>
                  <a:pt x="826256" y="0"/>
                </a:cubicBezTo>
                <a:lnTo>
                  <a:pt x="898897" y="0"/>
                </a:lnTo>
                <a:lnTo>
                  <a:pt x="1102413" y="257962"/>
                </a:lnTo>
                <a:lnTo>
                  <a:pt x="1102413" y="435134"/>
                </a:lnTo>
                <a:lnTo>
                  <a:pt x="974435" y="554280"/>
                </a:lnTo>
                <a:lnTo>
                  <a:pt x="1102413" y="673428"/>
                </a:lnTo>
                <a:lnTo>
                  <a:pt x="1102413" y="802506"/>
                </a:lnTo>
                <a:lnTo>
                  <a:pt x="982216" y="921506"/>
                </a:lnTo>
                <a:lnTo>
                  <a:pt x="1102413" y="1040506"/>
                </a:lnTo>
                <a:lnTo>
                  <a:pt x="1102413" y="1148198"/>
                </a:lnTo>
                <a:lnTo>
                  <a:pt x="1016431" y="1262985"/>
                </a:lnTo>
                <a:lnTo>
                  <a:pt x="1102413" y="1377772"/>
                </a:lnTo>
                <a:lnTo>
                  <a:pt x="1102413" y="1511810"/>
                </a:lnTo>
                <a:lnTo>
                  <a:pt x="926889" y="1668154"/>
                </a:lnTo>
                <a:lnTo>
                  <a:pt x="1102413" y="1824498"/>
                </a:lnTo>
                <a:close/>
                <a:moveTo>
                  <a:pt x="831837" y="2445070"/>
                </a:moveTo>
                <a:lnTo>
                  <a:pt x="831837" y="2193610"/>
                </a:lnTo>
                <a:lnTo>
                  <a:pt x="579837" y="2193610"/>
                </a:lnTo>
                <a:lnTo>
                  <a:pt x="579837" y="2445070"/>
                </a:lnTo>
                <a:close/>
                <a:moveTo>
                  <a:pt x="1135469" y="2445070"/>
                </a:moveTo>
                <a:lnTo>
                  <a:pt x="1135469" y="2193610"/>
                </a:lnTo>
                <a:lnTo>
                  <a:pt x="883469" y="2193610"/>
                </a:lnTo>
                <a:lnTo>
                  <a:pt x="883469" y="2445070"/>
                </a:lnTo>
                <a:close/>
                <a:moveTo>
                  <a:pt x="831837" y="2738767"/>
                </a:moveTo>
                <a:lnTo>
                  <a:pt x="831837" y="2487307"/>
                </a:lnTo>
                <a:lnTo>
                  <a:pt x="579837" y="2487307"/>
                </a:lnTo>
                <a:lnTo>
                  <a:pt x="579837" y="2738767"/>
                </a:lnTo>
                <a:close/>
                <a:moveTo>
                  <a:pt x="1135469" y="2738767"/>
                </a:moveTo>
                <a:lnTo>
                  <a:pt x="1135469" y="2487307"/>
                </a:lnTo>
                <a:lnTo>
                  <a:pt x="883469" y="2487307"/>
                </a:lnTo>
                <a:lnTo>
                  <a:pt x="883469" y="2738767"/>
                </a:lnTo>
                <a:close/>
                <a:moveTo>
                  <a:pt x="858795" y="3306895"/>
                </a:moveTo>
                <a:lnTo>
                  <a:pt x="300360" y="2750307"/>
                </a:lnTo>
                <a:lnTo>
                  <a:pt x="302749" y="2750307"/>
                </a:lnTo>
                <a:lnTo>
                  <a:pt x="302749" y="2131254"/>
                </a:lnTo>
                <a:cubicBezTo>
                  <a:pt x="302749" y="2084411"/>
                  <a:pt x="340723" y="2046437"/>
                  <a:pt x="387566" y="2046437"/>
                </a:cubicBezTo>
                <a:lnTo>
                  <a:pt x="547717" y="2046437"/>
                </a:lnTo>
                <a:lnTo>
                  <a:pt x="568126" y="1964796"/>
                </a:lnTo>
                <a:lnTo>
                  <a:pt x="1153373" y="1964796"/>
                </a:lnTo>
                <a:lnTo>
                  <a:pt x="1173782" y="2046437"/>
                </a:lnTo>
                <a:lnTo>
                  <a:pt x="1333932" y="2046437"/>
                </a:lnTo>
                <a:cubicBezTo>
                  <a:pt x="1380775" y="2046437"/>
                  <a:pt x="1418749" y="2084411"/>
                  <a:pt x="1418749" y="2131254"/>
                </a:cubicBezTo>
                <a:lnTo>
                  <a:pt x="1418749" y="2751832"/>
                </a:lnTo>
                <a:lnTo>
                  <a:pt x="1414832" y="2751832"/>
                </a:lnTo>
                <a:close/>
                <a:moveTo>
                  <a:pt x="863754" y="3572198"/>
                </a:moveTo>
                <a:lnTo>
                  <a:pt x="862962" y="3572044"/>
                </a:lnTo>
                <a:lnTo>
                  <a:pt x="862170" y="3572198"/>
                </a:lnTo>
                <a:cubicBezTo>
                  <a:pt x="839670" y="3572198"/>
                  <a:pt x="817170" y="3563614"/>
                  <a:pt x="800003" y="3546448"/>
                </a:cubicBezTo>
                <a:lnTo>
                  <a:pt x="796872" y="3541733"/>
                </a:lnTo>
                <a:lnTo>
                  <a:pt x="25750" y="2770611"/>
                </a:lnTo>
                <a:cubicBezTo>
                  <a:pt x="-8584" y="2736277"/>
                  <a:pt x="-8584" y="2680611"/>
                  <a:pt x="25750" y="2646277"/>
                </a:cubicBezTo>
                <a:cubicBezTo>
                  <a:pt x="60083" y="2611944"/>
                  <a:pt x="115750" y="2611944"/>
                  <a:pt x="150083" y="2646277"/>
                </a:cubicBezTo>
                <a:lnTo>
                  <a:pt x="862962" y="3359155"/>
                </a:lnTo>
                <a:lnTo>
                  <a:pt x="1575840" y="2646277"/>
                </a:lnTo>
                <a:cubicBezTo>
                  <a:pt x="1610173" y="2611944"/>
                  <a:pt x="1665840" y="2611944"/>
                  <a:pt x="1700173" y="2646277"/>
                </a:cubicBezTo>
                <a:cubicBezTo>
                  <a:pt x="1734507" y="2680611"/>
                  <a:pt x="1734507" y="2736277"/>
                  <a:pt x="1700173" y="2770611"/>
                </a:cubicBezTo>
                <a:lnTo>
                  <a:pt x="929051" y="3541733"/>
                </a:lnTo>
                <a:lnTo>
                  <a:pt x="925920" y="3546448"/>
                </a:lnTo>
                <a:cubicBezTo>
                  <a:pt x="908753" y="3563614"/>
                  <a:pt x="886253" y="3572198"/>
                  <a:pt x="863754" y="357219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879812" y="0"/>
            <a:ext cx="33843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CAA04F3E-584D-4EE1-AFF5-8F76AF3305B6}"/>
              </a:ext>
            </a:extLst>
          </p:cNvPr>
          <p:cNvSpPr/>
          <p:nvPr userDrawn="1"/>
        </p:nvSpPr>
        <p:spPr>
          <a:xfrm rot="10800000">
            <a:off x="3980607" y="696443"/>
            <a:ext cx="1207699" cy="2499613"/>
          </a:xfrm>
          <a:custGeom>
            <a:avLst/>
            <a:gdLst>
              <a:gd name="connsiteX0" fmla="*/ 1102413 w 1725923"/>
              <a:gd name="connsiteY0" fmla="*/ 1964795 h 3572198"/>
              <a:gd name="connsiteX1" fmla="*/ 619087 w 1725923"/>
              <a:gd name="connsiteY1" fmla="*/ 1964795 h 3572198"/>
              <a:gd name="connsiteX2" fmla="*/ 619087 w 1725923"/>
              <a:gd name="connsiteY2" fmla="*/ 143855 h 3572198"/>
              <a:gd name="connsiteX3" fmla="*/ 619087 w 1725923"/>
              <a:gd name="connsiteY3" fmla="*/ 140749 h 3572198"/>
              <a:gd name="connsiteX4" fmla="*/ 622193 w 1725923"/>
              <a:gd name="connsiteY4" fmla="*/ 140749 h 3572198"/>
              <a:gd name="connsiteX5" fmla="*/ 762942 w 1725923"/>
              <a:gd name="connsiteY5" fmla="*/ 0 h 3572198"/>
              <a:gd name="connsiteX6" fmla="*/ 753417 w 1725923"/>
              <a:gd name="connsiteY6" fmla="*/ 1825378 h 3572198"/>
              <a:gd name="connsiteX7" fmla="*/ 784462 w 1725923"/>
              <a:gd name="connsiteY7" fmla="*/ 1856423 h 3572198"/>
              <a:gd name="connsiteX8" fmla="*/ 815507 w 1725923"/>
              <a:gd name="connsiteY8" fmla="*/ 1825378 h 3572198"/>
              <a:gd name="connsiteX9" fmla="*/ 826256 w 1725923"/>
              <a:gd name="connsiteY9" fmla="*/ 0 h 3572198"/>
              <a:gd name="connsiteX10" fmla="*/ 898897 w 1725923"/>
              <a:gd name="connsiteY10" fmla="*/ 0 h 3572198"/>
              <a:gd name="connsiteX11" fmla="*/ 1102413 w 1725923"/>
              <a:gd name="connsiteY11" fmla="*/ 257962 h 3572198"/>
              <a:gd name="connsiteX12" fmla="*/ 1102413 w 1725923"/>
              <a:gd name="connsiteY12" fmla="*/ 435134 h 3572198"/>
              <a:gd name="connsiteX13" fmla="*/ 974435 w 1725923"/>
              <a:gd name="connsiteY13" fmla="*/ 554280 h 3572198"/>
              <a:gd name="connsiteX14" fmla="*/ 1102413 w 1725923"/>
              <a:gd name="connsiteY14" fmla="*/ 673428 h 3572198"/>
              <a:gd name="connsiteX15" fmla="*/ 1102413 w 1725923"/>
              <a:gd name="connsiteY15" fmla="*/ 802506 h 3572198"/>
              <a:gd name="connsiteX16" fmla="*/ 982216 w 1725923"/>
              <a:gd name="connsiteY16" fmla="*/ 921506 h 3572198"/>
              <a:gd name="connsiteX17" fmla="*/ 1102413 w 1725923"/>
              <a:gd name="connsiteY17" fmla="*/ 1040506 h 3572198"/>
              <a:gd name="connsiteX18" fmla="*/ 1102413 w 1725923"/>
              <a:gd name="connsiteY18" fmla="*/ 1148198 h 3572198"/>
              <a:gd name="connsiteX19" fmla="*/ 1016431 w 1725923"/>
              <a:gd name="connsiteY19" fmla="*/ 1262985 h 3572198"/>
              <a:gd name="connsiteX20" fmla="*/ 1102413 w 1725923"/>
              <a:gd name="connsiteY20" fmla="*/ 1377772 h 3572198"/>
              <a:gd name="connsiteX21" fmla="*/ 1102413 w 1725923"/>
              <a:gd name="connsiteY21" fmla="*/ 1511810 h 3572198"/>
              <a:gd name="connsiteX22" fmla="*/ 926889 w 1725923"/>
              <a:gd name="connsiteY22" fmla="*/ 1668154 h 3572198"/>
              <a:gd name="connsiteX23" fmla="*/ 1102413 w 1725923"/>
              <a:gd name="connsiteY23" fmla="*/ 1824498 h 3572198"/>
              <a:gd name="connsiteX24" fmla="*/ 831837 w 1725923"/>
              <a:gd name="connsiteY24" fmla="*/ 2445070 h 3572198"/>
              <a:gd name="connsiteX25" fmla="*/ 831837 w 1725923"/>
              <a:gd name="connsiteY25" fmla="*/ 2193610 h 3572198"/>
              <a:gd name="connsiteX26" fmla="*/ 579837 w 1725923"/>
              <a:gd name="connsiteY26" fmla="*/ 2193610 h 3572198"/>
              <a:gd name="connsiteX27" fmla="*/ 579837 w 1725923"/>
              <a:gd name="connsiteY27" fmla="*/ 2445070 h 3572198"/>
              <a:gd name="connsiteX28" fmla="*/ 1135469 w 1725923"/>
              <a:gd name="connsiteY28" fmla="*/ 2445070 h 3572198"/>
              <a:gd name="connsiteX29" fmla="*/ 1135469 w 1725923"/>
              <a:gd name="connsiteY29" fmla="*/ 2193610 h 3572198"/>
              <a:gd name="connsiteX30" fmla="*/ 883469 w 1725923"/>
              <a:gd name="connsiteY30" fmla="*/ 2193610 h 3572198"/>
              <a:gd name="connsiteX31" fmla="*/ 883469 w 1725923"/>
              <a:gd name="connsiteY31" fmla="*/ 2445070 h 3572198"/>
              <a:gd name="connsiteX32" fmla="*/ 831837 w 1725923"/>
              <a:gd name="connsiteY32" fmla="*/ 2738767 h 3572198"/>
              <a:gd name="connsiteX33" fmla="*/ 831837 w 1725923"/>
              <a:gd name="connsiteY33" fmla="*/ 2487307 h 3572198"/>
              <a:gd name="connsiteX34" fmla="*/ 579837 w 1725923"/>
              <a:gd name="connsiteY34" fmla="*/ 2487307 h 3572198"/>
              <a:gd name="connsiteX35" fmla="*/ 579837 w 1725923"/>
              <a:gd name="connsiteY35" fmla="*/ 2738767 h 3572198"/>
              <a:gd name="connsiteX36" fmla="*/ 1135469 w 1725923"/>
              <a:gd name="connsiteY36" fmla="*/ 2738767 h 3572198"/>
              <a:gd name="connsiteX37" fmla="*/ 1135469 w 1725923"/>
              <a:gd name="connsiteY37" fmla="*/ 2487307 h 3572198"/>
              <a:gd name="connsiteX38" fmla="*/ 883469 w 1725923"/>
              <a:gd name="connsiteY38" fmla="*/ 2487307 h 3572198"/>
              <a:gd name="connsiteX39" fmla="*/ 883469 w 1725923"/>
              <a:gd name="connsiteY39" fmla="*/ 2738767 h 3572198"/>
              <a:gd name="connsiteX40" fmla="*/ 858795 w 1725923"/>
              <a:gd name="connsiteY40" fmla="*/ 3306895 h 3572198"/>
              <a:gd name="connsiteX41" fmla="*/ 300360 w 1725923"/>
              <a:gd name="connsiteY41" fmla="*/ 2750307 h 3572198"/>
              <a:gd name="connsiteX42" fmla="*/ 302749 w 1725923"/>
              <a:gd name="connsiteY42" fmla="*/ 2750307 h 3572198"/>
              <a:gd name="connsiteX43" fmla="*/ 302749 w 1725923"/>
              <a:gd name="connsiteY43" fmla="*/ 2131254 h 3572198"/>
              <a:gd name="connsiteX44" fmla="*/ 387566 w 1725923"/>
              <a:gd name="connsiteY44" fmla="*/ 2046437 h 3572198"/>
              <a:gd name="connsiteX45" fmla="*/ 547717 w 1725923"/>
              <a:gd name="connsiteY45" fmla="*/ 2046437 h 3572198"/>
              <a:gd name="connsiteX46" fmla="*/ 568126 w 1725923"/>
              <a:gd name="connsiteY46" fmla="*/ 1964796 h 3572198"/>
              <a:gd name="connsiteX47" fmla="*/ 1153373 w 1725923"/>
              <a:gd name="connsiteY47" fmla="*/ 1964796 h 3572198"/>
              <a:gd name="connsiteX48" fmla="*/ 1173782 w 1725923"/>
              <a:gd name="connsiteY48" fmla="*/ 2046437 h 3572198"/>
              <a:gd name="connsiteX49" fmla="*/ 1333932 w 1725923"/>
              <a:gd name="connsiteY49" fmla="*/ 2046437 h 3572198"/>
              <a:gd name="connsiteX50" fmla="*/ 1418749 w 1725923"/>
              <a:gd name="connsiteY50" fmla="*/ 2131254 h 3572198"/>
              <a:gd name="connsiteX51" fmla="*/ 1418749 w 1725923"/>
              <a:gd name="connsiteY51" fmla="*/ 2751832 h 3572198"/>
              <a:gd name="connsiteX52" fmla="*/ 1414832 w 1725923"/>
              <a:gd name="connsiteY52" fmla="*/ 2751832 h 3572198"/>
              <a:gd name="connsiteX53" fmla="*/ 863754 w 1725923"/>
              <a:gd name="connsiteY53" fmla="*/ 3572198 h 3572198"/>
              <a:gd name="connsiteX54" fmla="*/ 862962 w 1725923"/>
              <a:gd name="connsiteY54" fmla="*/ 3572044 h 3572198"/>
              <a:gd name="connsiteX55" fmla="*/ 862170 w 1725923"/>
              <a:gd name="connsiteY55" fmla="*/ 3572198 h 3572198"/>
              <a:gd name="connsiteX56" fmla="*/ 800003 w 1725923"/>
              <a:gd name="connsiteY56" fmla="*/ 3546448 h 3572198"/>
              <a:gd name="connsiteX57" fmla="*/ 796872 w 1725923"/>
              <a:gd name="connsiteY57" fmla="*/ 3541733 h 3572198"/>
              <a:gd name="connsiteX58" fmla="*/ 25750 w 1725923"/>
              <a:gd name="connsiteY58" fmla="*/ 2770611 h 3572198"/>
              <a:gd name="connsiteX59" fmla="*/ 25750 w 1725923"/>
              <a:gd name="connsiteY59" fmla="*/ 2646277 h 3572198"/>
              <a:gd name="connsiteX60" fmla="*/ 150083 w 1725923"/>
              <a:gd name="connsiteY60" fmla="*/ 2646277 h 3572198"/>
              <a:gd name="connsiteX61" fmla="*/ 862962 w 1725923"/>
              <a:gd name="connsiteY61" fmla="*/ 3359155 h 3572198"/>
              <a:gd name="connsiteX62" fmla="*/ 1575840 w 1725923"/>
              <a:gd name="connsiteY62" fmla="*/ 2646277 h 3572198"/>
              <a:gd name="connsiteX63" fmla="*/ 1700173 w 1725923"/>
              <a:gd name="connsiteY63" fmla="*/ 2646277 h 3572198"/>
              <a:gd name="connsiteX64" fmla="*/ 1700173 w 1725923"/>
              <a:gd name="connsiteY64" fmla="*/ 2770611 h 3572198"/>
              <a:gd name="connsiteX65" fmla="*/ 929051 w 1725923"/>
              <a:gd name="connsiteY65" fmla="*/ 3541733 h 3572198"/>
              <a:gd name="connsiteX66" fmla="*/ 925920 w 1725923"/>
              <a:gd name="connsiteY66" fmla="*/ 3546448 h 3572198"/>
              <a:gd name="connsiteX67" fmla="*/ 863754 w 1725923"/>
              <a:gd name="connsiteY67" fmla="*/ 3572198 h 357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725923" h="3572198">
                <a:moveTo>
                  <a:pt x="1102413" y="1964795"/>
                </a:moveTo>
                <a:lnTo>
                  <a:pt x="619087" y="1964795"/>
                </a:lnTo>
                <a:lnTo>
                  <a:pt x="619087" y="143855"/>
                </a:lnTo>
                <a:lnTo>
                  <a:pt x="619087" y="140749"/>
                </a:lnTo>
                <a:lnTo>
                  <a:pt x="622193" y="140749"/>
                </a:lnTo>
                <a:lnTo>
                  <a:pt x="762942" y="0"/>
                </a:lnTo>
                <a:lnTo>
                  <a:pt x="753417" y="1825378"/>
                </a:lnTo>
                <a:cubicBezTo>
                  <a:pt x="753417" y="1842524"/>
                  <a:pt x="767316" y="1856423"/>
                  <a:pt x="784462" y="1856423"/>
                </a:cubicBezTo>
                <a:cubicBezTo>
                  <a:pt x="801608" y="1856423"/>
                  <a:pt x="815507" y="1842524"/>
                  <a:pt x="815507" y="1825378"/>
                </a:cubicBezTo>
                <a:cubicBezTo>
                  <a:pt x="816913" y="1216919"/>
                  <a:pt x="824850" y="608459"/>
                  <a:pt x="826256" y="0"/>
                </a:cubicBezTo>
                <a:lnTo>
                  <a:pt x="898897" y="0"/>
                </a:lnTo>
                <a:lnTo>
                  <a:pt x="1102413" y="257962"/>
                </a:lnTo>
                <a:lnTo>
                  <a:pt x="1102413" y="435134"/>
                </a:lnTo>
                <a:lnTo>
                  <a:pt x="974435" y="554280"/>
                </a:lnTo>
                <a:lnTo>
                  <a:pt x="1102413" y="673428"/>
                </a:lnTo>
                <a:lnTo>
                  <a:pt x="1102413" y="802506"/>
                </a:lnTo>
                <a:lnTo>
                  <a:pt x="982216" y="921506"/>
                </a:lnTo>
                <a:lnTo>
                  <a:pt x="1102413" y="1040506"/>
                </a:lnTo>
                <a:lnTo>
                  <a:pt x="1102413" y="1148198"/>
                </a:lnTo>
                <a:lnTo>
                  <a:pt x="1016431" y="1262985"/>
                </a:lnTo>
                <a:lnTo>
                  <a:pt x="1102413" y="1377772"/>
                </a:lnTo>
                <a:lnTo>
                  <a:pt x="1102413" y="1511810"/>
                </a:lnTo>
                <a:lnTo>
                  <a:pt x="926889" y="1668154"/>
                </a:lnTo>
                <a:lnTo>
                  <a:pt x="1102413" y="1824498"/>
                </a:lnTo>
                <a:close/>
                <a:moveTo>
                  <a:pt x="831837" y="2445070"/>
                </a:moveTo>
                <a:lnTo>
                  <a:pt x="831837" y="2193610"/>
                </a:lnTo>
                <a:lnTo>
                  <a:pt x="579837" y="2193610"/>
                </a:lnTo>
                <a:lnTo>
                  <a:pt x="579837" y="2445070"/>
                </a:lnTo>
                <a:close/>
                <a:moveTo>
                  <a:pt x="1135469" y="2445070"/>
                </a:moveTo>
                <a:lnTo>
                  <a:pt x="1135469" y="2193610"/>
                </a:lnTo>
                <a:lnTo>
                  <a:pt x="883469" y="2193610"/>
                </a:lnTo>
                <a:lnTo>
                  <a:pt x="883469" y="2445070"/>
                </a:lnTo>
                <a:close/>
                <a:moveTo>
                  <a:pt x="831837" y="2738767"/>
                </a:moveTo>
                <a:lnTo>
                  <a:pt x="831837" y="2487307"/>
                </a:lnTo>
                <a:lnTo>
                  <a:pt x="579837" y="2487307"/>
                </a:lnTo>
                <a:lnTo>
                  <a:pt x="579837" y="2738767"/>
                </a:lnTo>
                <a:close/>
                <a:moveTo>
                  <a:pt x="1135469" y="2738767"/>
                </a:moveTo>
                <a:lnTo>
                  <a:pt x="1135469" y="2487307"/>
                </a:lnTo>
                <a:lnTo>
                  <a:pt x="883469" y="2487307"/>
                </a:lnTo>
                <a:lnTo>
                  <a:pt x="883469" y="2738767"/>
                </a:lnTo>
                <a:close/>
                <a:moveTo>
                  <a:pt x="858795" y="3306895"/>
                </a:moveTo>
                <a:lnTo>
                  <a:pt x="300360" y="2750307"/>
                </a:lnTo>
                <a:lnTo>
                  <a:pt x="302749" y="2750307"/>
                </a:lnTo>
                <a:lnTo>
                  <a:pt x="302749" y="2131254"/>
                </a:lnTo>
                <a:cubicBezTo>
                  <a:pt x="302749" y="2084411"/>
                  <a:pt x="340723" y="2046437"/>
                  <a:pt x="387566" y="2046437"/>
                </a:cubicBezTo>
                <a:lnTo>
                  <a:pt x="547717" y="2046437"/>
                </a:lnTo>
                <a:lnTo>
                  <a:pt x="568126" y="1964796"/>
                </a:lnTo>
                <a:lnTo>
                  <a:pt x="1153373" y="1964796"/>
                </a:lnTo>
                <a:lnTo>
                  <a:pt x="1173782" y="2046437"/>
                </a:lnTo>
                <a:lnTo>
                  <a:pt x="1333932" y="2046437"/>
                </a:lnTo>
                <a:cubicBezTo>
                  <a:pt x="1380775" y="2046437"/>
                  <a:pt x="1418749" y="2084411"/>
                  <a:pt x="1418749" y="2131254"/>
                </a:cubicBezTo>
                <a:lnTo>
                  <a:pt x="1418749" y="2751832"/>
                </a:lnTo>
                <a:lnTo>
                  <a:pt x="1414832" y="2751832"/>
                </a:lnTo>
                <a:close/>
                <a:moveTo>
                  <a:pt x="863754" y="3572198"/>
                </a:moveTo>
                <a:lnTo>
                  <a:pt x="862962" y="3572044"/>
                </a:lnTo>
                <a:lnTo>
                  <a:pt x="862170" y="3572198"/>
                </a:lnTo>
                <a:cubicBezTo>
                  <a:pt x="839670" y="3572198"/>
                  <a:pt x="817170" y="3563614"/>
                  <a:pt x="800003" y="3546448"/>
                </a:cubicBezTo>
                <a:lnTo>
                  <a:pt x="796872" y="3541733"/>
                </a:lnTo>
                <a:lnTo>
                  <a:pt x="25750" y="2770611"/>
                </a:lnTo>
                <a:cubicBezTo>
                  <a:pt x="-8584" y="2736277"/>
                  <a:pt x="-8584" y="2680611"/>
                  <a:pt x="25750" y="2646277"/>
                </a:cubicBezTo>
                <a:cubicBezTo>
                  <a:pt x="60083" y="2611944"/>
                  <a:pt x="115750" y="2611944"/>
                  <a:pt x="150083" y="2646277"/>
                </a:cubicBezTo>
                <a:lnTo>
                  <a:pt x="862962" y="3359155"/>
                </a:lnTo>
                <a:lnTo>
                  <a:pt x="1575840" y="2646277"/>
                </a:lnTo>
                <a:cubicBezTo>
                  <a:pt x="1610173" y="2611944"/>
                  <a:pt x="1665840" y="2611944"/>
                  <a:pt x="1700173" y="2646277"/>
                </a:cubicBezTo>
                <a:cubicBezTo>
                  <a:pt x="1734507" y="2680611"/>
                  <a:pt x="1734507" y="2736277"/>
                  <a:pt x="1700173" y="2770611"/>
                </a:cubicBezTo>
                <a:lnTo>
                  <a:pt x="929051" y="3541733"/>
                </a:lnTo>
                <a:lnTo>
                  <a:pt x="925920" y="3546448"/>
                </a:lnTo>
                <a:cubicBezTo>
                  <a:pt x="908753" y="3563614"/>
                  <a:pt x="886253" y="3572198"/>
                  <a:pt x="863754" y="35721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879812" y="3579862"/>
            <a:ext cx="338437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879664" y="4155926"/>
            <a:ext cx="338437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4087149" y="3287851"/>
            <a:ext cx="1011264" cy="199221"/>
          </a:xfrm>
          <a:prstGeom prst="ellipse">
            <a:avLst/>
          </a:prstGeom>
          <a:solidFill>
            <a:schemeClr val="tx1">
              <a:alpha val="22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8796" y="0"/>
            <a:ext cx="1844492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843808" y="411510"/>
            <a:ext cx="630019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Agenda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843808" y="987574"/>
            <a:ext cx="6300192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30755D1-256C-4889-82EC-8F44863D21AB}"/>
              </a:ext>
            </a:extLst>
          </p:cNvPr>
          <p:cNvGrpSpPr/>
          <p:nvPr userDrawn="1"/>
        </p:nvGrpSpPr>
        <p:grpSpPr>
          <a:xfrm>
            <a:off x="827913" y="699542"/>
            <a:ext cx="2003738" cy="4146550"/>
            <a:chOff x="827913" y="699542"/>
            <a:chExt cx="2003738" cy="4146550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731DF90E-610A-4E08-BB0C-2E8E815CCF38}"/>
                </a:ext>
              </a:extLst>
            </p:cNvPr>
            <p:cNvSpPr/>
            <p:nvPr userDrawn="1"/>
          </p:nvSpPr>
          <p:spPr>
            <a:xfrm rot="10800000">
              <a:off x="827913" y="699542"/>
              <a:ext cx="1007782" cy="4146550"/>
            </a:xfrm>
            <a:custGeom>
              <a:avLst/>
              <a:gdLst>
                <a:gd name="connsiteX0" fmla="*/ 284022 w 1007782"/>
                <a:gd name="connsiteY0" fmla="*/ 2280703 h 4146550"/>
                <a:gd name="connsiteX1" fmla="*/ 0 w 1007782"/>
                <a:gd name="connsiteY1" fmla="*/ 2280703 h 4146550"/>
                <a:gd name="connsiteX2" fmla="*/ 0 w 1007782"/>
                <a:gd name="connsiteY2" fmla="*/ 0 h 4146550"/>
                <a:gd name="connsiteX3" fmla="*/ 47783 w 1007782"/>
                <a:gd name="connsiteY3" fmla="*/ 0 h 4146550"/>
                <a:gd name="connsiteX4" fmla="*/ 284022 w 1007782"/>
                <a:gd name="connsiteY4" fmla="*/ 299438 h 4146550"/>
                <a:gd name="connsiteX5" fmla="*/ 284022 w 1007782"/>
                <a:gd name="connsiteY5" fmla="*/ 505097 h 4146550"/>
                <a:gd name="connsiteX6" fmla="*/ 135467 w 1007782"/>
                <a:gd name="connsiteY6" fmla="*/ 643400 h 4146550"/>
                <a:gd name="connsiteX7" fmla="*/ 284022 w 1007782"/>
                <a:gd name="connsiteY7" fmla="*/ 781705 h 4146550"/>
                <a:gd name="connsiteX8" fmla="*/ 284022 w 1007782"/>
                <a:gd name="connsiteY8" fmla="*/ 931536 h 4146550"/>
                <a:gd name="connsiteX9" fmla="*/ 144499 w 1007782"/>
                <a:gd name="connsiteY9" fmla="*/ 1069670 h 4146550"/>
                <a:gd name="connsiteX10" fmla="*/ 284022 w 1007782"/>
                <a:gd name="connsiteY10" fmla="*/ 1207803 h 4146550"/>
                <a:gd name="connsiteX11" fmla="*/ 284022 w 1007782"/>
                <a:gd name="connsiteY11" fmla="*/ 1332810 h 4146550"/>
                <a:gd name="connsiteX12" fmla="*/ 184215 w 1007782"/>
                <a:gd name="connsiteY12" fmla="*/ 1466053 h 4146550"/>
                <a:gd name="connsiteX13" fmla="*/ 284022 w 1007782"/>
                <a:gd name="connsiteY13" fmla="*/ 1599296 h 4146550"/>
                <a:gd name="connsiteX14" fmla="*/ 284022 w 1007782"/>
                <a:gd name="connsiteY14" fmla="*/ 1754885 h 4146550"/>
                <a:gd name="connsiteX15" fmla="*/ 80276 w 1007782"/>
                <a:gd name="connsiteY15" fmla="*/ 1936367 h 4146550"/>
                <a:gd name="connsiteX16" fmla="*/ 284022 w 1007782"/>
                <a:gd name="connsiteY16" fmla="*/ 2117848 h 4146550"/>
                <a:gd name="connsiteX17" fmla="*/ 322392 w 1007782"/>
                <a:gd name="connsiteY17" fmla="*/ 2838198 h 4146550"/>
                <a:gd name="connsiteX18" fmla="*/ 322392 w 1007782"/>
                <a:gd name="connsiteY18" fmla="*/ 2546307 h 4146550"/>
                <a:gd name="connsiteX19" fmla="*/ 29875 w 1007782"/>
                <a:gd name="connsiteY19" fmla="*/ 2546307 h 4146550"/>
                <a:gd name="connsiteX20" fmla="*/ 29875 w 1007782"/>
                <a:gd name="connsiteY20" fmla="*/ 2838198 h 4146550"/>
                <a:gd name="connsiteX21" fmla="*/ 322392 w 1007782"/>
                <a:gd name="connsiteY21" fmla="*/ 3179117 h 4146550"/>
                <a:gd name="connsiteX22" fmla="*/ 322392 w 1007782"/>
                <a:gd name="connsiteY22" fmla="*/ 2887226 h 4146550"/>
                <a:gd name="connsiteX23" fmla="*/ 29875 w 1007782"/>
                <a:gd name="connsiteY23" fmla="*/ 2887226 h 4146550"/>
                <a:gd name="connsiteX24" fmla="*/ 29875 w 1007782"/>
                <a:gd name="connsiteY24" fmla="*/ 3179117 h 4146550"/>
                <a:gd name="connsiteX25" fmla="*/ 1234 w 1007782"/>
                <a:gd name="connsiteY25" fmla="*/ 3838590 h 4146550"/>
                <a:gd name="connsiteX26" fmla="*/ 0 w 1007782"/>
                <a:gd name="connsiteY26" fmla="*/ 3837361 h 4146550"/>
                <a:gd name="connsiteX27" fmla="*/ 0 w 1007782"/>
                <a:gd name="connsiteY27" fmla="*/ 2280704 h 4146550"/>
                <a:gd name="connsiteX28" fmla="*/ 343175 w 1007782"/>
                <a:gd name="connsiteY28" fmla="*/ 2280704 h 4146550"/>
                <a:gd name="connsiteX29" fmla="*/ 366865 w 1007782"/>
                <a:gd name="connsiteY29" fmla="*/ 2375471 h 4146550"/>
                <a:gd name="connsiteX30" fmla="*/ 552765 w 1007782"/>
                <a:gd name="connsiteY30" fmla="*/ 2375471 h 4146550"/>
                <a:gd name="connsiteX31" fmla="*/ 651219 w 1007782"/>
                <a:gd name="connsiteY31" fmla="*/ 2473925 h 4146550"/>
                <a:gd name="connsiteX32" fmla="*/ 651219 w 1007782"/>
                <a:gd name="connsiteY32" fmla="*/ 3194282 h 4146550"/>
                <a:gd name="connsiteX33" fmla="*/ 646672 w 1007782"/>
                <a:gd name="connsiteY33" fmla="*/ 3194282 h 4146550"/>
                <a:gd name="connsiteX34" fmla="*/ 6990 w 1007782"/>
                <a:gd name="connsiteY34" fmla="*/ 4146550 h 4146550"/>
                <a:gd name="connsiteX35" fmla="*/ 6071 w 1007782"/>
                <a:gd name="connsiteY35" fmla="*/ 4146371 h 4146550"/>
                <a:gd name="connsiteX36" fmla="*/ 5151 w 1007782"/>
                <a:gd name="connsiteY36" fmla="*/ 4146550 h 4146550"/>
                <a:gd name="connsiteX37" fmla="*/ 0 w 1007782"/>
                <a:gd name="connsiteY37" fmla="*/ 4145548 h 4146550"/>
                <a:gd name="connsiteX38" fmla="*/ 0 w 1007782"/>
                <a:gd name="connsiteY38" fmla="*/ 3893182 h 4146550"/>
                <a:gd name="connsiteX39" fmla="*/ 6071 w 1007782"/>
                <a:gd name="connsiteY39" fmla="*/ 3899253 h 4146550"/>
                <a:gd name="connsiteX40" fmla="*/ 833568 w 1007782"/>
                <a:gd name="connsiteY40" fmla="*/ 3071756 h 4146550"/>
                <a:gd name="connsiteX41" fmla="*/ 977892 w 1007782"/>
                <a:gd name="connsiteY41" fmla="*/ 3071756 h 4146550"/>
                <a:gd name="connsiteX42" fmla="*/ 977892 w 1007782"/>
                <a:gd name="connsiteY42" fmla="*/ 3216081 h 4146550"/>
                <a:gd name="connsiteX43" fmla="*/ 82786 w 1007782"/>
                <a:gd name="connsiteY43" fmla="*/ 4111187 h 4146550"/>
                <a:gd name="connsiteX44" fmla="*/ 79151 w 1007782"/>
                <a:gd name="connsiteY44" fmla="*/ 4116660 h 4146550"/>
                <a:gd name="connsiteX45" fmla="*/ 6990 w 1007782"/>
                <a:gd name="connsiteY45" fmla="*/ 4146550 h 414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007782" h="4146550">
                  <a:moveTo>
                    <a:pt x="284022" y="2280703"/>
                  </a:moveTo>
                  <a:lnTo>
                    <a:pt x="0" y="2280703"/>
                  </a:lnTo>
                  <a:lnTo>
                    <a:pt x="0" y="0"/>
                  </a:lnTo>
                  <a:lnTo>
                    <a:pt x="47783" y="0"/>
                  </a:lnTo>
                  <a:lnTo>
                    <a:pt x="284022" y="299438"/>
                  </a:lnTo>
                  <a:lnTo>
                    <a:pt x="284022" y="505097"/>
                  </a:lnTo>
                  <a:lnTo>
                    <a:pt x="135467" y="643400"/>
                  </a:lnTo>
                  <a:lnTo>
                    <a:pt x="284022" y="781705"/>
                  </a:lnTo>
                  <a:lnTo>
                    <a:pt x="284022" y="931536"/>
                  </a:lnTo>
                  <a:lnTo>
                    <a:pt x="144499" y="1069670"/>
                  </a:lnTo>
                  <a:lnTo>
                    <a:pt x="284022" y="1207803"/>
                  </a:lnTo>
                  <a:lnTo>
                    <a:pt x="284022" y="1332810"/>
                  </a:lnTo>
                  <a:lnTo>
                    <a:pt x="184215" y="1466053"/>
                  </a:lnTo>
                  <a:lnTo>
                    <a:pt x="284022" y="1599296"/>
                  </a:lnTo>
                  <a:lnTo>
                    <a:pt x="284022" y="1754885"/>
                  </a:lnTo>
                  <a:lnTo>
                    <a:pt x="80276" y="1936367"/>
                  </a:lnTo>
                  <a:lnTo>
                    <a:pt x="284022" y="2117848"/>
                  </a:lnTo>
                  <a:close/>
                  <a:moveTo>
                    <a:pt x="322392" y="2838198"/>
                  </a:moveTo>
                  <a:lnTo>
                    <a:pt x="322392" y="2546307"/>
                  </a:lnTo>
                  <a:lnTo>
                    <a:pt x="29875" y="2546307"/>
                  </a:lnTo>
                  <a:lnTo>
                    <a:pt x="29875" y="2838198"/>
                  </a:lnTo>
                  <a:close/>
                  <a:moveTo>
                    <a:pt x="322392" y="3179117"/>
                  </a:moveTo>
                  <a:lnTo>
                    <a:pt x="322392" y="2887226"/>
                  </a:lnTo>
                  <a:lnTo>
                    <a:pt x="29875" y="2887226"/>
                  </a:lnTo>
                  <a:lnTo>
                    <a:pt x="29875" y="3179117"/>
                  </a:lnTo>
                  <a:close/>
                  <a:moveTo>
                    <a:pt x="1234" y="3838590"/>
                  </a:moveTo>
                  <a:lnTo>
                    <a:pt x="0" y="3837361"/>
                  </a:lnTo>
                  <a:lnTo>
                    <a:pt x="0" y="2280704"/>
                  </a:lnTo>
                  <a:lnTo>
                    <a:pt x="343175" y="2280704"/>
                  </a:lnTo>
                  <a:lnTo>
                    <a:pt x="366865" y="2375471"/>
                  </a:lnTo>
                  <a:lnTo>
                    <a:pt x="552765" y="2375471"/>
                  </a:lnTo>
                  <a:cubicBezTo>
                    <a:pt x="607140" y="2375471"/>
                    <a:pt x="651219" y="2419551"/>
                    <a:pt x="651219" y="2473925"/>
                  </a:cubicBezTo>
                  <a:lnTo>
                    <a:pt x="651219" y="3194282"/>
                  </a:lnTo>
                  <a:lnTo>
                    <a:pt x="646672" y="3194282"/>
                  </a:lnTo>
                  <a:close/>
                  <a:moveTo>
                    <a:pt x="6990" y="4146550"/>
                  </a:moveTo>
                  <a:lnTo>
                    <a:pt x="6071" y="4146371"/>
                  </a:lnTo>
                  <a:lnTo>
                    <a:pt x="5151" y="4146550"/>
                  </a:lnTo>
                  <a:lnTo>
                    <a:pt x="0" y="4145548"/>
                  </a:lnTo>
                  <a:lnTo>
                    <a:pt x="0" y="3893182"/>
                  </a:lnTo>
                  <a:lnTo>
                    <a:pt x="6071" y="3899253"/>
                  </a:lnTo>
                  <a:lnTo>
                    <a:pt x="833568" y="3071756"/>
                  </a:lnTo>
                  <a:cubicBezTo>
                    <a:pt x="873421" y="3031903"/>
                    <a:pt x="938039" y="3031903"/>
                    <a:pt x="977892" y="3071756"/>
                  </a:cubicBezTo>
                  <a:cubicBezTo>
                    <a:pt x="1017746" y="3111610"/>
                    <a:pt x="1017746" y="3176226"/>
                    <a:pt x="977892" y="3216081"/>
                  </a:cubicBezTo>
                  <a:lnTo>
                    <a:pt x="82786" y="4111187"/>
                  </a:lnTo>
                  <a:lnTo>
                    <a:pt x="79151" y="4116660"/>
                  </a:lnTo>
                  <a:cubicBezTo>
                    <a:pt x="59224" y="4136586"/>
                    <a:pt x="33106" y="4146550"/>
                    <a:pt x="6990" y="41465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5E1D1833-9731-4086-8655-1F44F65596E8}"/>
                </a:ext>
              </a:extLst>
            </p:cNvPr>
            <p:cNvSpPr/>
            <p:nvPr userDrawn="1"/>
          </p:nvSpPr>
          <p:spPr>
            <a:xfrm rot="10800000">
              <a:off x="1836009" y="699542"/>
              <a:ext cx="995642" cy="4145548"/>
            </a:xfrm>
            <a:custGeom>
              <a:avLst/>
              <a:gdLst>
                <a:gd name="connsiteX0" fmla="*/ 995642 w 995642"/>
                <a:gd name="connsiteY0" fmla="*/ 2280703 h 4145548"/>
                <a:gd name="connsiteX1" fmla="*/ 718626 w 995642"/>
                <a:gd name="connsiteY1" fmla="*/ 2280703 h 4145548"/>
                <a:gd name="connsiteX2" fmla="*/ 718626 w 995642"/>
                <a:gd name="connsiteY2" fmla="*/ 166985 h 4145548"/>
                <a:gd name="connsiteX3" fmla="*/ 718626 w 995642"/>
                <a:gd name="connsiteY3" fmla="*/ 163379 h 4145548"/>
                <a:gd name="connsiteX4" fmla="*/ 722232 w 995642"/>
                <a:gd name="connsiteY4" fmla="*/ 163379 h 4145548"/>
                <a:gd name="connsiteX5" fmla="*/ 885611 w 995642"/>
                <a:gd name="connsiteY5" fmla="*/ 0 h 4145548"/>
                <a:gd name="connsiteX6" fmla="*/ 874554 w 995642"/>
                <a:gd name="connsiteY6" fmla="*/ 2118870 h 4145548"/>
                <a:gd name="connsiteX7" fmla="*/ 910591 w 995642"/>
                <a:gd name="connsiteY7" fmla="*/ 2154906 h 4145548"/>
                <a:gd name="connsiteX8" fmla="*/ 946627 w 995642"/>
                <a:gd name="connsiteY8" fmla="*/ 2118870 h 4145548"/>
                <a:gd name="connsiteX9" fmla="*/ 959105 w 995642"/>
                <a:gd name="connsiteY9" fmla="*/ 0 h 4145548"/>
                <a:gd name="connsiteX10" fmla="*/ 995642 w 995642"/>
                <a:gd name="connsiteY10" fmla="*/ 0 h 4145548"/>
                <a:gd name="connsiteX11" fmla="*/ 965583 w 995642"/>
                <a:gd name="connsiteY11" fmla="*/ 2838198 h 4145548"/>
                <a:gd name="connsiteX12" fmla="*/ 965583 w 995642"/>
                <a:gd name="connsiteY12" fmla="*/ 2546307 h 4145548"/>
                <a:gd name="connsiteX13" fmla="*/ 673065 w 995642"/>
                <a:gd name="connsiteY13" fmla="*/ 2546307 h 4145548"/>
                <a:gd name="connsiteX14" fmla="*/ 673065 w 995642"/>
                <a:gd name="connsiteY14" fmla="*/ 2838198 h 4145548"/>
                <a:gd name="connsiteX15" fmla="*/ 965583 w 995642"/>
                <a:gd name="connsiteY15" fmla="*/ 3179117 h 4145548"/>
                <a:gd name="connsiteX16" fmla="*/ 965583 w 995642"/>
                <a:gd name="connsiteY16" fmla="*/ 2887226 h 4145548"/>
                <a:gd name="connsiteX17" fmla="*/ 673065 w 995642"/>
                <a:gd name="connsiteY17" fmla="*/ 2887226 h 4145548"/>
                <a:gd name="connsiteX18" fmla="*/ 673065 w 995642"/>
                <a:gd name="connsiteY18" fmla="*/ 3179117 h 4145548"/>
                <a:gd name="connsiteX19" fmla="*/ 995642 w 995642"/>
                <a:gd name="connsiteY19" fmla="*/ 3837361 h 4145548"/>
                <a:gd name="connsiteX20" fmla="*/ 348653 w 995642"/>
                <a:gd name="connsiteY20" fmla="*/ 3192512 h 4145548"/>
                <a:gd name="connsiteX21" fmla="*/ 351426 w 995642"/>
                <a:gd name="connsiteY21" fmla="*/ 3192512 h 4145548"/>
                <a:gd name="connsiteX22" fmla="*/ 351426 w 995642"/>
                <a:gd name="connsiteY22" fmla="*/ 2473925 h 4145548"/>
                <a:gd name="connsiteX23" fmla="*/ 449880 w 995642"/>
                <a:gd name="connsiteY23" fmla="*/ 2375471 h 4145548"/>
                <a:gd name="connsiteX24" fmla="*/ 635781 w 995642"/>
                <a:gd name="connsiteY24" fmla="*/ 2375471 h 4145548"/>
                <a:gd name="connsiteX25" fmla="*/ 659472 w 995642"/>
                <a:gd name="connsiteY25" fmla="*/ 2280704 h 4145548"/>
                <a:gd name="connsiteX26" fmla="*/ 995642 w 995642"/>
                <a:gd name="connsiteY26" fmla="*/ 2280704 h 4145548"/>
                <a:gd name="connsiteX27" fmla="*/ 995642 w 995642"/>
                <a:gd name="connsiteY27" fmla="*/ 4145548 h 4145548"/>
                <a:gd name="connsiteX28" fmla="*/ 962391 w 995642"/>
                <a:gd name="connsiteY28" fmla="*/ 4139077 h 4145548"/>
                <a:gd name="connsiteX29" fmla="*/ 928631 w 995642"/>
                <a:gd name="connsiteY29" fmla="*/ 4116660 h 4145548"/>
                <a:gd name="connsiteX30" fmla="*/ 924996 w 995642"/>
                <a:gd name="connsiteY30" fmla="*/ 4111187 h 4145548"/>
                <a:gd name="connsiteX31" fmla="*/ 29890 w 995642"/>
                <a:gd name="connsiteY31" fmla="*/ 3216081 h 4145548"/>
                <a:gd name="connsiteX32" fmla="*/ 29890 w 995642"/>
                <a:gd name="connsiteY32" fmla="*/ 3071756 h 4145548"/>
                <a:gd name="connsiteX33" fmla="*/ 174214 w 995642"/>
                <a:gd name="connsiteY33" fmla="*/ 3071756 h 4145548"/>
                <a:gd name="connsiteX34" fmla="*/ 995642 w 995642"/>
                <a:gd name="connsiteY34" fmla="*/ 3893182 h 414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5642" h="4145548">
                  <a:moveTo>
                    <a:pt x="995642" y="2280703"/>
                  </a:moveTo>
                  <a:lnTo>
                    <a:pt x="718626" y="2280703"/>
                  </a:lnTo>
                  <a:lnTo>
                    <a:pt x="718626" y="166985"/>
                  </a:lnTo>
                  <a:lnTo>
                    <a:pt x="718626" y="163379"/>
                  </a:lnTo>
                  <a:lnTo>
                    <a:pt x="722232" y="163379"/>
                  </a:lnTo>
                  <a:lnTo>
                    <a:pt x="885611" y="0"/>
                  </a:lnTo>
                  <a:lnTo>
                    <a:pt x="874554" y="2118870"/>
                  </a:lnTo>
                  <a:cubicBezTo>
                    <a:pt x="874554" y="2138772"/>
                    <a:pt x="890688" y="2154906"/>
                    <a:pt x="910591" y="2154906"/>
                  </a:cubicBezTo>
                  <a:cubicBezTo>
                    <a:pt x="930494" y="2154906"/>
                    <a:pt x="946627" y="2138772"/>
                    <a:pt x="946627" y="2118870"/>
                  </a:cubicBezTo>
                  <a:cubicBezTo>
                    <a:pt x="948260" y="1412580"/>
                    <a:pt x="957473" y="706290"/>
                    <a:pt x="959105" y="0"/>
                  </a:cubicBezTo>
                  <a:lnTo>
                    <a:pt x="995642" y="0"/>
                  </a:lnTo>
                  <a:close/>
                  <a:moveTo>
                    <a:pt x="965583" y="2838198"/>
                  </a:moveTo>
                  <a:lnTo>
                    <a:pt x="965583" y="2546307"/>
                  </a:lnTo>
                  <a:lnTo>
                    <a:pt x="673065" y="2546307"/>
                  </a:lnTo>
                  <a:lnTo>
                    <a:pt x="673065" y="2838198"/>
                  </a:lnTo>
                  <a:close/>
                  <a:moveTo>
                    <a:pt x="965583" y="3179117"/>
                  </a:moveTo>
                  <a:lnTo>
                    <a:pt x="965583" y="2887226"/>
                  </a:lnTo>
                  <a:lnTo>
                    <a:pt x="673065" y="2887226"/>
                  </a:lnTo>
                  <a:lnTo>
                    <a:pt x="673065" y="3179117"/>
                  </a:lnTo>
                  <a:close/>
                  <a:moveTo>
                    <a:pt x="995642" y="3837361"/>
                  </a:moveTo>
                  <a:lnTo>
                    <a:pt x="348653" y="3192512"/>
                  </a:lnTo>
                  <a:lnTo>
                    <a:pt x="351426" y="3192512"/>
                  </a:lnTo>
                  <a:lnTo>
                    <a:pt x="351426" y="2473925"/>
                  </a:lnTo>
                  <a:cubicBezTo>
                    <a:pt x="351426" y="2419551"/>
                    <a:pt x="395506" y="2375471"/>
                    <a:pt x="449880" y="2375471"/>
                  </a:cubicBezTo>
                  <a:lnTo>
                    <a:pt x="635781" y="2375471"/>
                  </a:lnTo>
                  <a:lnTo>
                    <a:pt x="659472" y="2280704"/>
                  </a:lnTo>
                  <a:lnTo>
                    <a:pt x="995642" y="2280704"/>
                  </a:lnTo>
                  <a:close/>
                  <a:moveTo>
                    <a:pt x="995642" y="4145548"/>
                  </a:moveTo>
                  <a:lnTo>
                    <a:pt x="962391" y="4139077"/>
                  </a:lnTo>
                  <a:cubicBezTo>
                    <a:pt x="950105" y="4134095"/>
                    <a:pt x="938594" y="4126623"/>
                    <a:pt x="928631" y="4116660"/>
                  </a:cubicBezTo>
                  <a:lnTo>
                    <a:pt x="924996" y="4111187"/>
                  </a:lnTo>
                  <a:lnTo>
                    <a:pt x="29890" y="3216081"/>
                  </a:lnTo>
                  <a:cubicBezTo>
                    <a:pt x="-9964" y="3176226"/>
                    <a:pt x="-9964" y="3111610"/>
                    <a:pt x="29890" y="3071756"/>
                  </a:cubicBezTo>
                  <a:cubicBezTo>
                    <a:pt x="69743" y="3031903"/>
                    <a:pt x="134361" y="3031903"/>
                    <a:pt x="174214" y="3071756"/>
                  </a:cubicBezTo>
                  <a:lnTo>
                    <a:pt x="995642" y="3893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7618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B8721DC2-5188-4BB5-96DF-E862B5F1DF72}"/>
              </a:ext>
            </a:extLst>
          </p:cNvPr>
          <p:cNvSpPr/>
          <p:nvPr userDrawn="1"/>
        </p:nvSpPr>
        <p:spPr>
          <a:xfrm rot="10800000">
            <a:off x="8460431" y="3958405"/>
            <a:ext cx="503984" cy="1043112"/>
          </a:xfrm>
          <a:custGeom>
            <a:avLst/>
            <a:gdLst>
              <a:gd name="connsiteX0" fmla="*/ 1102413 w 1725923"/>
              <a:gd name="connsiteY0" fmla="*/ 1964795 h 3572198"/>
              <a:gd name="connsiteX1" fmla="*/ 619087 w 1725923"/>
              <a:gd name="connsiteY1" fmla="*/ 1964795 h 3572198"/>
              <a:gd name="connsiteX2" fmla="*/ 619087 w 1725923"/>
              <a:gd name="connsiteY2" fmla="*/ 143855 h 3572198"/>
              <a:gd name="connsiteX3" fmla="*/ 619087 w 1725923"/>
              <a:gd name="connsiteY3" fmla="*/ 140749 h 3572198"/>
              <a:gd name="connsiteX4" fmla="*/ 622193 w 1725923"/>
              <a:gd name="connsiteY4" fmla="*/ 140749 h 3572198"/>
              <a:gd name="connsiteX5" fmla="*/ 762942 w 1725923"/>
              <a:gd name="connsiteY5" fmla="*/ 0 h 3572198"/>
              <a:gd name="connsiteX6" fmla="*/ 753417 w 1725923"/>
              <a:gd name="connsiteY6" fmla="*/ 1825378 h 3572198"/>
              <a:gd name="connsiteX7" fmla="*/ 784462 w 1725923"/>
              <a:gd name="connsiteY7" fmla="*/ 1856423 h 3572198"/>
              <a:gd name="connsiteX8" fmla="*/ 815507 w 1725923"/>
              <a:gd name="connsiteY8" fmla="*/ 1825378 h 3572198"/>
              <a:gd name="connsiteX9" fmla="*/ 826256 w 1725923"/>
              <a:gd name="connsiteY9" fmla="*/ 0 h 3572198"/>
              <a:gd name="connsiteX10" fmla="*/ 898897 w 1725923"/>
              <a:gd name="connsiteY10" fmla="*/ 0 h 3572198"/>
              <a:gd name="connsiteX11" fmla="*/ 1102413 w 1725923"/>
              <a:gd name="connsiteY11" fmla="*/ 257962 h 3572198"/>
              <a:gd name="connsiteX12" fmla="*/ 1102413 w 1725923"/>
              <a:gd name="connsiteY12" fmla="*/ 435134 h 3572198"/>
              <a:gd name="connsiteX13" fmla="*/ 974435 w 1725923"/>
              <a:gd name="connsiteY13" fmla="*/ 554280 h 3572198"/>
              <a:gd name="connsiteX14" fmla="*/ 1102413 w 1725923"/>
              <a:gd name="connsiteY14" fmla="*/ 673428 h 3572198"/>
              <a:gd name="connsiteX15" fmla="*/ 1102413 w 1725923"/>
              <a:gd name="connsiteY15" fmla="*/ 802506 h 3572198"/>
              <a:gd name="connsiteX16" fmla="*/ 982216 w 1725923"/>
              <a:gd name="connsiteY16" fmla="*/ 921506 h 3572198"/>
              <a:gd name="connsiteX17" fmla="*/ 1102413 w 1725923"/>
              <a:gd name="connsiteY17" fmla="*/ 1040506 h 3572198"/>
              <a:gd name="connsiteX18" fmla="*/ 1102413 w 1725923"/>
              <a:gd name="connsiteY18" fmla="*/ 1148198 h 3572198"/>
              <a:gd name="connsiteX19" fmla="*/ 1016431 w 1725923"/>
              <a:gd name="connsiteY19" fmla="*/ 1262985 h 3572198"/>
              <a:gd name="connsiteX20" fmla="*/ 1102413 w 1725923"/>
              <a:gd name="connsiteY20" fmla="*/ 1377772 h 3572198"/>
              <a:gd name="connsiteX21" fmla="*/ 1102413 w 1725923"/>
              <a:gd name="connsiteY21" fmla="*/ 1511810 h 3572198"/>
              <a:gd name="connsiteX22" fmla="*/ 926889 w 1725923"/>
              <a:gd name="connsiteY22" fmla="*/ 1668154 h 3572198"/>
              <a:gd name="connsiteX23" fmla="*/ 1102413 w 1725923"/>
              <a:gd name="connsiteY23" fmla="*/ 1824498 h 3572198"/>
              <a:gd name="connsiteX24" fmla="*/ 831837 w 1725923"/>
              <a:gd name="connsiteY24" fmla="*/ 2445070 h 3572198"/>
              <a:gd name="connsiteX25" fmla="*/ 831837 w 1725923"/>
              <a:gd name="connsiteY25" fmla="*/ 2193610 h 3572198"/>
              <a:gd name="connsiteX26" fmla="*/ 579837 w 1725923"/>
              <a:gd name="connsiteY26" fmla="*/ 2193610 h 3572198"/>
              <a:gd name="connsiteX27" fmla="*/ 579837 w 1725923"/>
              <a:gd name="connsiteY27" fmla="*/ 2445070 h 3572198"/>
              <a:gd name="connsiteX28" fmla="*/ 1135469 w 1725923"/>
              <a:gd name="connsiteY28" fmla="*/ 2445070 h 3572198"/>
              <a:gd name="connsiteX29" fmla="*/ 1135469 w 1725923"/>
              <a:gd name="connsiteY29" fmla="*/ 2193610 h 3572198"/>
              <a:gd name="connsiteX30" fmla="*/ 883469 w 1725923"/>
              <a:gd name="connsiteY30" fmla="*/ 2193610 h 3572198"/>
              <a:gd name="connsiteX31" fmla="*/ 883469 w 1725923"/>
              <a:gd name="connsiteY31" fmla="*/ 2445070 h 3572198"/>
              <a:gd name="connsiteX32" fmla="*/ 831837 w 1725923"/>
              <a:gd name="connsiteY32" fmla="*/ 2738767 h 3572198"/>
              <a:gd name="connsiteX33" fmla="*/ 831837 w 1725923"/>
              <a:gd name="connsiteY33" fmla="*/ 2487307 h 3572198"/>
              <a:gd name="connsiteX34" fmla="*/ 579837 w 1725923"/>
              <a:gd name="connsiteY34" fmla="*/ 2487307 h 3572198"/>
              <a:gd name="connsiteX35" fmla="*/ 579837 w 1725923"/>
              <a:gd name="connsiteY35" fmla="*/ 2738767 h 3572198"/>
              <a:gd name="connsiteX36" fmla="*/ 1135469 w 1725923"/>
              <a:gd name="connsiteY36" fmla="*/ 2738767 h 3572198"/>
              <a:gd name="connsiteX37" fmla="*/ 1135469 w 1725923"/>
              <a:gd name="connsiteY37" fmla="*/ 2487307 h 3572198"/>
              <a:gd name="connsiteX38" fmla="*/ 883469 w 1725923"/>
              <a:gd name="connsiteY38" fmla="*/ 2487307 h 3572198"/>
              <a:gd name="connsiteX39" fmla="*/ 883469 w 1725923"/>
              <a:gd name="connsiteY39" fmla="*/ 2738767 h 3572198"/>
              <a:gd name="connsiteX40" fmla="*/ 858795 w 1725923"/>
              <a:gd name="connsiteY40" fmla="*/ 3306895 h 3572198"/>
              <a:gd name="connsiteX41" fmla="*/ 300360 w 1725923"/>
              <a:gd name="connsiteY41" fmla="*/ 2750307 h 3572198"/>
              <a:gd name="connsiteX42" fmla="*/ 302749 w 1725923"/>
              <a:gd name="connsiteY42" fmla="*/ 2750307 h 3572198"/>
              <a:gd name="connsiteX43" fmla="*/ 302749 w 1725923"/>
              <a:gd name="connsiteY43" fmla="*/ 2131254 h 3572198"/>
              <a:gd name="connsiteX44" fmla="*/ 387566 w 1725923"/>
              <a:gd name="connsiteY44" fmla="*/ 2046437 h 3572198"/>
              <a:gd name="connsiteX45" fmla="*/ 547717 w 1725923"/>
              <a:gd name="connsiteY45" fmla="*/ 2046437 h 3572198"/>
              <a:gd name="connsiteX46" fmla="*/ 568126 w 1725923"/>
              <a:gd name="connsiteY46" fmla="*/ 1964796 h 3572198"/>
              <a:gd name="connsiteX47" fmla="*/ 1153373 w 1725923"/>
              <a:gd name="connsiteY47" fmla="*/ 1964796 h 3572198"/>
              <a:gd name="connsiteX48" fmla="*/ 1173782 w 1725923"/>
              <a:gd name="connsiteY48" fmla="*/ 2046437 h 3572198"/>
              <a:gd name="connsiteX49" fmla="*/ 1333932 w 1725923"/>
              <a:gd name="connsiteY49" fmla="*/ 2046437 h 3572198"/>
              <a:gd name="connsiteX50" fmla="*/ 1418749 w 1725923"/>
              <a:gd name="connsiteY50" fmla="*/ 2131254 h 3572198"/>
              <a:gd name="connsiteX51" fmla="*/ 1418749 w 1725923"/>
              <a:gd name="connsiteY51" fmla="*/ 2751832 h 3572198"/>
              <a:gd name="connsiteX52" fmla="*/ 1414832 w 1725923"/>
              <a:gd name="connsiteY52" fmla="*/ 2751832 h 3572198"/>
              <a:gd name="connsiteX53" fmla="*/ 863754 w 1725923"/>
              <a:gd name="connsiteY53" fmla="*/ 3572198 h 3572198"/>
              <a:gd name="connsiteX54" fmla="*/ 862962 w 1725923"/>
              <a:gd name="connsiteY54" fmla="*/ 3572044 h 3572198"/>
              <a:gd name="connsiteX55" fmla="*/ 862170 w 1725923"/>
              <a:gd name="connsiteY55" fmla="*/ 3572198 h 3572198"/>
              <a:gd name="connsiteX56" fmla="*/ 800003 w 1725923"/>
              <a:gd name="connsiteY56" fmla="*/ 3546448 h 3572198"/>
              <a:gd name="connsiteX57" fmla="*/ 796872 w 1725923"/>
              <a:gd name="connsiteY57" fmla="*/ 3541733 h 3572198"/>
              <a:gd name="connsiteX58" fmla="*/ 25750 w 1725923"/>
              <a:gd name="connsiteY58" fmla="*/ 2770611 h 3572198"/>
              <a:gd name="connsiteX59" fmla="*/ 25750 w 1725923"/>
              <a:gd name="connsiteY59" fmla="*/ 2646277 h 3572198"/>
              <a:gd name="connsiteX60" fmla="*/ 150083 w 1725923"/>
              <a:gd name="connsiteY60" fmla="*/ 2646277 h 3572198"/>
              <a:gd name="connsiteX61" fmla="*/ 862962 w 1725923"/>
              <a:gd name="connsiteY61" fmla="*/ 3359155 h 3572198"/>
              <a:gd name="connsiteX62" fmla="*/ 1575840 w 1725923"/>
              <a:gd name="connsiteY62" fmla="*/ 2646277 h 3572198"/>
              <a:gd name="connsiteX63" fmla="*/ 1700173 w 1725923"/>
              <a:gd name="connsiteY63" fmla="*/ 2646277 h 3572198"/>
              <a:gd name="connsiteX64" fmla="*/ 1700173 w 1725923"/>
              <a:gd name="connsiteY64" fmla="*/ 2770611 h 3572198"/>
              <a:gd name="connsiteX65" fmla="*/ 929051 w 1725923"/>
              <a:gd name="connsiteY65" fmla="*/ 3541733 h 3572198"/>
              <a:gd name="connsiteX66" fmla="*/ 925920 w 1725923"/>
              <a:gd name="connsiteY66" fmla="*/ 3546448 h 3572198"/>
              <a:gd name="connsiteX67" fmla="*/ 863754 w 1725923"/>
              <a:gd name="connsiteY67" fmla="*/ 3572198 h 357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725923" h="3572198">
                <a:moveTo>
                  <a:pt x="1102413" y="1964795"/>
                </a:moveTo>
                <a:lnTo>
                  <a:pt x="619087" y="1964795"/>
                </a:lnTo>
                <a:lnTo>
                  <a:pt x="619087" y="143855"/>
                </a:lnTo>
                <a:lnTo>
                  <a:pt x="619087" y="140749"/>
                </a:lnTo>
                <a:lnTo>
                  <a:pt x="622193" y="140749"/>
                </a:lnTo>
                <a:lnTo>
                  <a:pt x="762942" y="0"/>
                </a:lnTo>
                <a:lnTo>
                  <a:pt x="753417" y="1825378"/>
                </a:lnTo>
                <a:cubicBezTo>
                  <a:pt x="753417" y="1842524"/>
                  <a:pt x="767316" y="1856423"/>
                  <a:pt x="784462" y="1856423"/>
                </a:cubicBezTo>
                <a:cubicBezTo>
                  <a:pt x="801608" y="1856423"/>
                  <a:pt x="815507" y="1842524"/>
                  <a:pt x="815507" y="1825378"/>
                </a:cubicBezTo>
                <a:cubicBezTo>
                  <a:pt x="816913" y="1216919"/>
                  <a:pt x="824850" y="608459"/>
                  <a:pt x="826256" y="0"/>
                </a:cubicBezTo>
                <a:lnTo>
                  <a:pt x="898897" y="0"/>
                </a:lnTo>
                <a:lnTo>
                  <a:pt x="1102413" y="257962"/>
                </a:lnTo>
                <a:lnTo>
                  <a:pt x="1102413" y="435134"/>
                </a:lnTo>
                <a:lnTo>
                  <a:pt x="974435" y="554280"/>
                </a:lnTo>
                <a:lnTo>
                  <a:pt x="1102413" y="673428"/>
                </a:lnTo>
                <a:lnTo>
                  <a:pt x="1102413" y="802506"/>
                </a:lnTo>
                <a:lnTo>
                  <a:pt x="982216" y="921506"/>
                </a:lnTo>
                <a:lnTo>
                  <a:pt x="1102413" y="1040506"/>
                </a:lnTo>
                <a:lnTo>
                  <a:pt x="1102413" y="1148198"/>
                </a:lnTo>
                <a:lnTo>
                  <a:pt x="1016431" y="1262985"/>
                </a:lnTo>
                <a:lnTo>
                  <a:pt x="1102413" y="1377772"/>
                </a:lnTo>
                <a:lnTo>
                  <a:pt x="1102413" y="1511810"/>
                </a:lnTo>
                <a:lnTo>
                  <a:pt x="926889" y="1668154"/>
                </a:lnTo>
                <a:lnTo>
                  <a:pt x="1102413" y="1824498"/>
                </a:lnTo>
                <a:close/>
                <a:moveTo>
                  <a:pt x="831837" y="2445070"/>
                </a:moveTo>
                <a:lnTo>
                  <a:pt x="831837" y="2193610"/>
                </a:lnTo>
                <a:lnTo>
                  <a:pt x="579837" y="2193610"/>
                </a:lnTo>
                <a:lnTo>
                  <a:pt x="579837" y="2445070"/>
                </a:lnTo>
                <a:close/>
                <a:moveTo>
                  <a:pt x="1135469" y="2445070"/>
                </a:moveTo>
                <a:lnTo>
                  <a:pt x="1135469" y="2193610"/>
                </a:lnTo>
                <a:lnTo>
                  <a:pt x="883469" y="2193610"/>
                </a:lnTo>
                <a:lnTo>
                  <a:pt x="883469" y="2445070"/>
                </a:lnTo>
                <a:close/>
                <a:moveTo>
                  <a:pt x="831837" y="2738767"/>
                </a:moveTo>
                <a:lnTo>
                  <a:pt x="831837" y="2487307"/>
                </a:lnTo>
                <a:lnTo>
                  <a:pt x="579837" y="2487307"/>
                </a:lnTo>
                <a:lnTo>
                  <a:pt x="579837" y="2738767"/>
                </a:lnTo>
                <a:close/>
                <a:moveTo>
                  <a:pt x="1135469" y="2738767"/>
                </a:moveTo>
                <a:lnTo>
                  <a:pt x="1135469" y="2487307"/>
                </a:lnTo>
                <a:lnTo>
                  <a:pt x="883469" y="2487307"/>
                </a:lnTo>
                <a:lnTo>
                  <a:pt x="883469" y="2738767"/>
                </a:lnTo>
                <a:close/>
                <a:moveTo>
                  <a:pt x="858795" y="3306895"/>
                </a:moveTo>
                <a:lnTo>
                  <a:pt x="300360" y="2750307"/>
                </a:lnTo>
                <a:lnTo>
                  <a:pt x="302749" y="2750307"/>
                </a:lnTo>
                <a:lnTo>
                  <a:pt x="302749" y="2131254"/>
                </a:lnTo>
                <a:cubicBezTo>
                  <a:pt x="302749" y="2084411"/>
                  <a:pt x="340723" y="2046437"/>
                  <a:pt x="387566" y="2046437"/>
                </a:cubicBezTo>
                <a:lnTo>
                  <a:pt x="547717" y="2046437"/>
                </a:lnTo>
                <a:lnTo>
                  <a:pt x="568126" y="1964796"/>
                </a:lnTo>
                <a:lnTo>
                  <a:pt x="1153373" y="1964796"/>
                </a:lnTo>
                <a:lnTo>
                  <a:pt x="1173782" y="2046437"/>
                </a:lnTo>
                <a:lnTo>
                  <a:pt x="1333932" y="2046437"/>
                </a:lnTo>
                <a:cubicBezTo>
                  <a:pt x="1380775" y="2046437"/>
                  <a:pt x="1418749" y="2084411"/>
                  <a:pt x="1418749" y="2131254"/>
                </a:cubicBezTo>
                <a:lnTo>
                  <a:pt x="1418749" y="2751832"/>
                </a:lnTo>
                <a:lnTo>
                  <a:pt x="1414832" y="2751832"/>
                </a:lnTo>
                <a:close/>
                <a:moveTo>
                  <a:pt x="863754" y="3572198"/>
                </a:moveTo>
                <a:lnTo>
                  <a:pt x="862962" y="3572044"/>
                </a:lnTo>
                <a:lnTo>
                  <a:pt x="862170" y="3572198"/>
                </a:lnTo>
                <a:cubicBezTo>
                  <a:pt x="839670" y="3572198"/>
                  <a:pt x="817170" y="3563614"/>
                  <a:pt x="800003" y="3546448"/>
                </a:cubicBezTo>
                <a:lnTo>
                  <a:pt x="796872" y="3541733"/>
                </a:lnTo>
                <a:lnTo>
                  <a:pt x="25750" y="2770611"/>
                </a:lnTo>
                <a:cubicBezTo>
                  <a:pt x="-8584" y="2736277"/>
                  <a:pt x="-8584" y="2680611"/>
                  <a:pt x="25750" y="2646277"/>
                </a:cubicBezTo>
                <a:cubicBezTo>
                  <a:pt x="60083" y="2611944"/>
                  <a:pt x="115750" y="2611944"/>
                  <a:pt x="150083" y="2646277"/>
                </a:cubicBezTo>
                <a:lnTo>
                  <a:pt x="862962" y="3359155"/>
                </a:lnTo>
                <a:lnTo>
                  <a:pt x="1575840" y="2646277"/>
                </a:lnTo>
                <a:cubicBezTo>
                  <a:pt x="1610173" y="2611944"/>
                  <a:pt x="1665840" y="2611944"/>
                  <a:pt x="1700173" y="2646277"/>
                </a:cubicBezTo>
                <a:cubicBezTo>
                  <a:pt x="1734507" y="2680611"/>
                  <a:pt x="1734507" y="2736277"/>
                  <a:pt x="1700173" y="2770611"/>
                </a:cubicBezTo>
                <a:lnTo>
                  <a:pt x="929051" y="3541733"/>
                </a:lnTo>
                <a:lnTo>
                  <a:pt x="925920" y="3546448"/>
                </a:lnTo>
                <a:cubicBezTo>
                  <a:pt x="908753" y="3563614"/>
                  <a:pt x="886253" y="3572198"/>
                  <a:pt x="863754" y="35721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591809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670F7E6B-EC81-4E1E-87B9-EEC3C2824BC5}"/>
              </a:ext>
            </a:extLst>
          </p:cNvPr>
          <p:cNvSpPr/>
          <p:nvPr userDrawn="1"/>
        </p:nvSpPr>
        <p:spPr>
          <a:xfrm rot="10800000">
            <a:off x="993991" y="3370407"/>
            <a:ext cx="788078" cy="1631110"/>
          </a:xfrm>
          <a:custGeom>
            <a:avLst/>
            <a:gdLst>
              <a:gd name="connsiteX0" fmla="*/ 1102413 w 1725923"/>
              <a:gd name="connsiteY0" fmla="*/ 1964795 h 3572198"/>
              <a:gd name="connsiteX1" fmla="*/ 619087 w 1725923"/>
              <a:gd name="connsiteY1" fmla="*/ 1964795 h 3572198"/>
              <a:gd name="connsiteX2" fmla="*/ 619087 w 1725923"/>
              <a:gd name="connsiteY2" fmla="*/ 143855 h 3572198"/>
              <a:gd name="connsiteX3" fmla="*/ 619087 w 1725923"/>
              <a:gd name="connsiteY3" fmla="*/ 140749 h 3572198"/>
              <a:gd name="connsiteX4" fmla="*/ 622193 w 1725923"/>
              <a:gd name="connsiteY4" fmla="*/ 140749 h 3572198"/>
              <a:gd name="connsiteX5" fmla="*/ 762942 w 1725923"/>
              <a:gd name="connsiteY5" fmla="*/ 0 h 3572198"/>
              <a:gd name="connsiteX6" fmla="*/ 753417 w 1725923"/>
              <a:gd name="connsiteY6" fmla="*/ 1825378 h 3572198"/>
              <a:gd name="connsiteX7" fmla="*/ 784462 w 1725923"/>
              <a:gd name="connsiteY7" fmla="*/ 1856423 h 3572198"/>
              <a:gd name="connsiteX8" fmla="*/ 815507 w 1725923"/>
              <a:gd name="connsiteY8" fmla="*/ 1825378 h 3572198"/>
              <a:gd name="connsiteX9" fmla="*/ 826256 w 1725923"/>
              <a:gd name="connsiteY9" fmla="*/ 0 h 3572198"/>
              <a:gd name="connsiteX10" fmla="*/ 898897 w 1725923"/>
              <a:gd name="connsiteY10" fmla="*/ 0 h 3572198"/>
              <a:gd name="connsiteX11" fmla="*/ 1102413 w 1725923"/>
              <a:gd name="connsiteY11" fmla="*/ 257962 h 3572198"/>
              <a:gd name="connsiteX12" fmla="*/ 1102413 w 1725923"/>
              <a:gd name="connsiteY12" fmla="*/ 435134 h 3572198"/>
              <a:gd name="connsiteX13" fmla="*/ 974435 w 1725923"/>
              <a:gd name="connsiteY13" fmla="*/ 554280 h 3572198"/>
              <a:gd name="connsiteX14" fmla="*/ 1102413 w 1725923"/>
              <a:gd name="connsiteY14" fmla="*/ 673428 h 3572198"/>
              <a:gd name="connsiteX15" fmla="*/ 1102413 w 1725923"/>
              <a:gd name="connsiteY15" fmla="*/ 802506 h 3572198"/>
              <a:gd name="connsiteX16" fmla="*/ 982216 w 1725923"/>
              <a:gd name="connsiteY16" fmla="*/ 921506 h 3572198"/>
              <a:gd name="connsiteX17" fmla="*/ 1102413 w 1725923"/>
              <a:gd name="connsiteY17" fmla="*/ 1040506 h 3572198"/>
              <a:gd name="connsiteX18" fmla="*/ 1102413 w 1725923"/>
              <a:gd name="connsiteY18" fmla="*/ 1148198 h 3572198"/>
              <a:gd name="connsiteX19" fmla="*/ 1016431 w 1725923"/>
              <a:gd name="connsiteY19" fmla="*/ 1262985 h 3572198"/>
              <a:gd name="connsiteX20" fmla="*/ 1102413 w 1725923"/>
              <a:gd name="connsiteY20" fmla="*/ 1377772 h 3572198"/>
              <a:gd name="connsiteX21" fmla="*/ 1102413 w 1725923"/>
              <a:gd name="connsiteY21" fmla="*/ 1511810 h 3572198"/>
              <a:gd name="connsiteX22" fmla="*/ 926889 w 1725923"/>
              <a:gd name="connsiteY22" fmla="*/ 1668154 h 3572198"/>
              <a:gd name="connsiteX23" fmla="*/ 1102413 w 1725923"/>
              <a:gd name="connsiteY23" fmla="*/ 1824498 h 3572198"/>
              <a:gd name="connsiteX24" fmla="*/ 831837 w 1725923"/>
              <a:gd name="connsiteY24" fmla="*/ 2445070 h 3572198"/>
              <a:gd name="connsiteX25" fmla="*/ 831837 w 1725923"/>
              <a:gd name="connsiteY25" fmla="*/ 2193610 h 3572198"/>
              <a:gd name="connsiteX26" fmla="*/ 579837 w 1725923"/>
              <a:gd name="connsiteY26" fmla="*/ 2193610 h 3572198"/>
              <a:gd name="connsiteX27" fmla="*/ 579837 w 1725923"/>
              <a:gd name="connsiteY27" fmla="*/ 2445070 h 3572198"/>
              <a:gd name="connsiteX28" fmla="*/ 1135469 w 1725923"/>
              <a:gd name="connsiteY28" fmla="*/ 2445070 h 3572198"/>
              <a:gd name="connsiteX29" fmla="*/ 1135469 w 1725923"/>
              <a:gd name="connsiteY29" fmla="*/ 2193610 h 3572198"/>
              <a:gd name="connsiteX30" fmla="*/ 883469 w 1725923"/>
              <a:gd name="connsiteY30" fmla="*/ 2193610 h 3572198"/>
              <a:gd name="connsiteX31" fmla="*/ 883469 w 1725923"/>
              <a:gd name="connsiteY31" fmla="*/ 2445070 h 3572198"/>
              <a:gd name="connsiteX32" fmla="*/ 831837 w 1725923"/>
              <a:gd name="connsiteY32" fmla="*/ 2738767 h 3572198"/>
              <a:gd name="connsiteX33" fmla="*/ 831837 w 1725923"/>
              <a:gd name="connsiteY33" fmla="*/ 2487307 h 3572198"/>
              <a:gd name="connsiteX34" fmla="*/ 579837 w 1725923"/>
              <a:gd name="connsiteY34" fmla="*/ 2487307 h 3572198"/>
              <a:gd name="connsiteX35" fmla="*/ 579837 w 1725923"/>
              <a:gd name="connsiteY35" fmla="*/ 2738767 h 3572198"/>
              <a:gd name="connsiteX36" fmla="*/ 1135469 w 1725923"/>
              <a:gd name="connsiteY36" fmla="*/ 2738767 h 3572198"/>
              <a:gd name="connsiteX37" fmla="*/ 1135469 w 1725923"/>
              <a:gd name="connsiteY37" fmla="*/ 2487307 h 3572198"/>
              <a:gd name="connsiteX38" fmla="*/ 883469 w 1725923"/>
              <a:gd name="connsiteY38" fmla="*/ 2487307 h 3572198"/>
              <a:gd name="connsiteX39" fmla="*/ 883469 w 1725923"/>
              <a:gd name="connsiteY39" fmla="*/ 2738767 h 3572198"/>
              <a:gd name="connsiteX40" fmla="*/ 858795 w 1725923"/>
              <a:gd name="connsiteY40" fmla="*/ 3306895 h 3572198"/>
              <a:gd name="connsiteX41" fmla="*/ 300360 w 1725923"/>
              <a:gd name="connsiteY41" fmla="*/ 2750307 h 3572198"/>
              <a:gd name="connsiteX42" fmla="*/ 302749 w 1725923"/>
              <a:gd name="connsiteY42" fmla="*/ 2750307 h 3572198"/>
              <a:gd name="connsiteX43" fmla="*/ 302749 w 1725923"/>
              <a:gd name="connsiteY43" fmla="*/ 2131254 h 3572198"/>
              <a:gd name="connsiteX44" fmla="*/ 387566 w 1725923"/>
              <a:gd name="connsiteY44" fmla="*/ 2046437 h 3572198"/>
              <a:gd name="connsiteX45" fmla="*/ 547717 w 1725923"/>
              <a:gd name="connsiteY45" fmla="*/ 2046437 h 3572198"/>
              <a:gd name="connsiteX46" fmla="*/ 568126 w 1725923"/>
              <a:gd name="connsiteY46" fmla="*/ 1964796 h 3572198"/>
              <a:gd name="connsiteX47" fmla="*/ 1153373 w 1725923"/>
              <a:gd name="connsiteY47" fmla="*/ 1964796 h 3572198"/>
              <a:gd name="connsiteX48" fmla="*/ 1173782 w 1725923"/>
              <a:gd name="connsiteY48" fmla="*/ 2046437 h 3572198"/>
              <a:gd name="connsiteX49" fmla="*/ 1333932 w 1725923"/>
              <a:gd name="connsiteY49" fmla="*/ 2046437 h 3572198"/>
              <a:gd name="connsiteX50" fmla="*/ 1418749 w 1725923"/>
              <a:gd name="connsiteY50" fmla="*/ 2131254 h 3572198"/>
              <a:gd name="connsiteX51" fmla="*/ 1418749 w 1725923"/>
              <a:gd name="connsiteY51" fmla="*/ 2751832 h 3572198"/>
              <a:gd name="connsiteX52" fmla="*/ 1414832 w 1725923"/>
              <a:gd name="connsiteY52" fmla="*/ 2751832 h 3572198"/>
              <a:gd name="connsiteX53" fmla="*/ 863754 w 1725923"/>
              <a:gd name="connsiteY53" fmla="*/ 3572198 h 3572198"/>
              <a:gd name="connsiteX54" fmla="*/ 862962 w 1725923"/>
              <a:gd name="connsiteY54" fmla="*/ 3572044 h 3572198"/>
              <a:gd name="connsiteX55" fmla="*/ 862170 w 1725923"/>
              <a:gd name="connsiteY55" fmla="*/ 3572198 h 3572198"/>
              <a:gd name="connsiteX56" fmla="*/ 800003 w 1725923"/>
              <a:gd name="connsiteY56" fmla="*/ 3546448 h 3572198"/>
              <a:gd name="connsiteX57" fmla="*/ 796872 w 1725923"/>
              <a:gd name="connsiteY57" fmla="*/ 3541733 h 3572198"/>
              <a:gd name="connsiteX58" fmla="*/ 25750 w 1725923"/>
              <a:gd name="connsiteY58" fmla="*/ 2770611 h 3572198"/>
              <a:gd name="connsiteX59" fmla="*/ 25750 w 1725923"/>
              <a:gd name="connsiteY59" fmla="*/ 2646277 h 3572198"/>
              <a:gd name="connsiteX60" fmla="*/ 150083 w 1725923"/>
              <a:gd name="connsiteY60" fmla="*/ 2646277 h 3572198"/>
              <a:gd name="connsiteX61" fmla="*/ 862962 w 1725923"/>
              <a:gd name="connsiteY61" fmla="*/ 3359155 h 3572198"/>
              <a:gd name="connsiteX62" fmla="*/ 1575840 w 1725923"/>
              <a:gd name="connsiteY62" fmla="*/ 2646277 h 3572198"/>
              <a:gd name="connsiteX63" fmla="*/ 1700173 w 1725923"/>
              <a:gd name="connsiteY63" fmla="*/ 2646277 h 3572198"/>
              <a:gd name="connsiteX64" fmla="*/ 1700173 w 1725923"/>
              <a:gd name="connsiteY64" fmla="*/ 2770611 h 3572198"/>
              <a:gd name="connsiteX65" fmla="*/ 929051 w 1725923"/>
              <a:gd name="connsiteY65" fmla="*/ 3541733 h 3572198"/>
              <a:gd name="connsiteX66" fmla="*/ 925920 w 1725923"/>
              <a:gd name="connsiteY66" fmla="*/ 3546448 h 3572198"/>
              <a:gd name="connsiteX67" fmla="*/ 863754 w 1725923"/>
              <a:gd name="connsiteY67" fmla="*/ 3572198 h 357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725923" h="3572198">
                <a:moveTo>
                  <a:pt x="1102413" y="1964795"/>
                </a:moveTo>
                <a:lnTo>
                  <a:pt x="619087" y="1964795"/>
                </a:lnTo>
                <a:lnTo>
                  <a:pt x="619087" y="143855"/>
                </a:lnTo>
                <a:lnTo>
                  <a:pt x="619087" y="140749"/>
                </a:lnTo>
                <a:lnTo>
                  <a:pt x="622193" y="140749"/>
                </a:lnTo>
                <a:lnTo>
                  <a:pt x="762942" y="0"/>
                </a:lnTo>
                <a:lnTo>
                  <a:pt x="753417" y="1825378"/>
                </a:lnTo>
                <a:cubicBezTo>
                  <a:pt x="753417" y="1842524"/>
                  <a:pt x="767316" y="1856423"/>
                  <a:pt x="784462" y="1856423"/>
                </a:cubicBezTo>
                <a:cubicBezTo>
                  <a:pt x="801608" y="1856423"/>
                  <a:pt x="815507" y="1842524"/>
                  <a:pt x="815507" y="1825378"/>
                </a:cubicBezTo>
                <a:cubicBezTo>
                  <a:pt x="816913" y="1216919"/>
                  <a:pt x="824850" y="608459"/>
                  <a:pt x="826256" y="0"/>
                </a:cubicBezTo>
                <a:lnTo>
                  <a:pt x="898897" y="0"/>
                </a:lnTo>
                <a:lnTo>
                  <a:pt x="1102413" y="257962"/>
                </a:lnTo>
                <a:lnTo>
                  <a:pt x="1102413" y="435134"/>
                </a:lnTo>
                <a:lnTo>
                  <a:pt x="974435" y="554280"/>
                </a:lnTo>
                <a:lnTo>
                  <a:pt x="1102413" y="673428"/>
                </a:lnTo>
                <a:lnTo>
                  <a:pt x="1102413" y="802506"/>
                </a:lnTo>
                <a:lnTo>
                  <a:pt x="982216" y="921506"/>
                </a:lnTo>
                <a:lnTo>
                  <a:pt x="1102413" y="1040506"/>
                </a:lnTo>
                <a:lnTo>
                  <a:pt x="1102413" y="1148198"/>
                </a:lnTo>
                <a:lnTo>
                  <a:pt x="1016431" y="1262985"/>
                </a:lnTo>
                <a:lnTo>
                  <a:pt x="1102413" y="1377772"/>
                </a:lnTo>
                <a:lnTo>
                  <a:pt x="1102413" y="1511810"/>
                </a:lnTo>
                <a:lnTo>
                  <a:pt x="926889" y="1668154"/>
                </a:lnTo>
                <a:lnTo>
                  <a:pt x="1102413" y="1824498"/>
                </a:lnTo>
                <a:close/>
                <a:moveTo>
                  <a:pt x="831837" y="2445070"/>
                </a:moveTo>
                <a:lnTo>
                  <a:pt x="831837" y="2193610"/>
                </a:lnTo>
                <a:lnTo>
                  <a:pt x="579837" y="2193610"/>
                </a:lnTo>
                <a:lnTo>
                  <a:pt x="579837" y="2445070"/>
                </a:lnTo>
                <a:close/>
                <a:moveTo>
                  <a:pt x="1135469" y="2445070"/>
                </a:moveTo>
                <a:lnTo>
                  <a:pt x="1135469" y="2193610"/>
                </a:lnTo>
                <a:lnTo>
                  <a:pt x="883469" y="2193610"/>
                </a:lnTo>
                <a:lnTo>
                  <a:pt x="883469" y="2445070"/>
                </a:lnTo>
                <a:close/>
                <a:moveTo>
                  <a:pt x="831837" y="2738767"/>
                </a:moveTo>
                <a:lnTo>
                  <a:pt x="831837" y="2487307"/>
                </a:lnTo>
                <a:lnTo>
                  <a:pt x="579837" y="2487307"/>
                </a:lnTo>
                <a:lnTo>
                  <a:pt x="579837" y="2738767"/>
                </a:lnTo>
                <a:close/>
                <a:moveTo>
                  <a:pt x="1135469" y="2738767"/>
                </a:moveTo>
                <a:lnTo>
                  <a:pt x="1135469" y="2487307"/>
                </a:lnTo>
                <a:lnTo>
                  <a:pt x="883469" y="2487307"/>
                </a:lnTo>
                <a:lnTo>
                  <a:pt x="883469" y="2738767"/>
                </a:lnTo>
                <a:close/>
                <a:moveTo>
                  <a:pt x="858795" y="3306895"/>
                </a:moveTo>
                <a:lnTo>
                  <a:pt x="300360" y="2750307"/>
                </a:lnTo>
                <a:lnTo>
                  <a:pt x="302749" y="2750307"/>
                </a:lnTo>
                <a:lnTo>
                  <a:pt x="302749" y="2131254"/>
                </a:lnTo>
                <a:cubicBezTo>
                  <a:pt x="302749" y="2084411"/>
                  <a:pt x="340723" y="2046437"/>
                  <a:pt x="387566" y="2046437"/>
                </a:cubicBezTo>
                <a:lnTo>
                  <a:pt x="547717" y="2046437"/>
                </a:lnTo>
                <a:lnTo>
                  <a:pt x="568126" y="1964796"/>
                </a:lnTo>
                <a:lnTo>
                  <a:pt x="1153373" y="1964796"/>
                </a:lnTo>
                <a:lnTo>
                  <a:pt x="1173782" y="2046437"/>
                </a:lnTo>
                <a:lnTo>
                  <a:pt x="1333932" y="2046437"/>
                </a:lnTo>
                <a:cubicBezTo>
                  <a:pt x="1380775" y="2046437"/>
                  <a:pt x="1418749" y="2084411"/>
                  <a:pt x="1418749" y="2131254"/>
                </a:cubicBezTo>
                <a:lnTo>
                  <a:pt x="1418749" y="2751832"/>
                </a:lnTo>
                <a:lnTo>
                  <a:pt x="1414832" y="2751832"/>
                </a:lnTo>
                <a:close/>
                <a:moveTo>
                  <a:pt x="863754" y="3572198"/>
                </a:moveTo>
                <a:lnTo>
                  <a:pt x="862962" y="3572044"/>
                </a:lnTo>
                <a:lnTo>
                  <a:pt x="862170" y="3572198"/>
                </a:lnTo>
                <a:cubicBezTo>
                  <a:pt x="839670" y="3572198"/>
                  <a:pt x="817170" y="3563614"/>
                  <a:pt x="800003" y="3546448"/>
                </a:cubicBezTo>
                <a:lnTo>
                  <a:pt x="796872" y="3541733"/>
                </a:lnTo>
                <a:lnTo>
                  <a:pt x="25750" y="2770611"/>
                </a:lnTo>
                <a:cubicBezTo>
                  <a:pt x="-8584" y="2736277"/>
                  <a:pt x="-8584" y="2680611"/>
                  <a:pt x="25750" y="2646277"/>
                </a:cubicBezTo>
                <a:cubicBezTo>
                  <a:pt x="60083" y="2611944"/>
                  <a:pt x="115750" y="2611944"/>
                  <a:pt x="150083" y="2646277"/>
                </a:cubicBezTo>
                <a:lnTo>
                  <a:pt x="862962" y="3359155"/>
                </a:lnTo>
                <a:lnTo>
                  <a:pt x="1575840" y="2646277"/>
                </a:lnTo>
                <a:cubicBezTo>
                  <a:pt x="1610173" y="2611944"/>
                  <a:pt x="1665840" y="2611944"/>
                  <a:pt x="1700173" y="2646277"/>
                </a:cubicBezTo>
                <a:cubicBezTo>
                  <a:pt x="1734507" y="2680611"/>
                  <a:pt x="1734507" y="2736277"/>
                  <a:pt x="1700173" y="2770611"/>
                </a:cubicBezTo>
                <a:lnTo>
                  <a:pt x="929051" y="3541733"/>
                </a:lnTo>
                <a:lnTo>
                  <a:pt x="925920" y="3546448"/>
                </a:lnTo>
                <a:cubicBezTo>
                  <a:pt x="908753" y="3563614"/>
                  <a:pt x="886253" y="3572198"/>
                  <a:pt x="863754" y="357219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 flipH="1">
            <a:off x="2843808" y="0"/>
            <a:ext cx="6300192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024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79512" y="123478"/>
            <a:ext cx="4392488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79512" y="699542"/>
            <a:ext cx="4392488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572714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2879812" y="0"/>
            <a:ext cx="33843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879812" y="699542"/>
            <a:ext cx="338437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Welcome!!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879664" y="1275606"/>
            <a:ext cx="338437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D1EE0A1-77C2-4B31-A125-F437B5CF117F}"/>
              </a:ext>
            </a:extLst>
          </p:cNvPr>
          <p:cNvGrpSpPr/>
          <p:nvPr userDrawn="1"/>
        </p:nvGrpSpPr>
        <p:grpSpPr>
          <a:xfrm>
            <a:off x="4124487" y="1717916"/>
            <a:ext cx="895027" cy="2072585"/>
            <a:chOff x="4124487" y="1717916"/>
            <a:chExt cx="895027" cy="2072585"/>
          </a:xfrm>
        </p:grpSpPr>
        <p:sp>
          <p:nvSpPr>
            <p:cNvPr id="22" name="Oval 21"/>
            <p:cNvSpPr/>
            <p:nvPr userDrawn="1"/>
          </p:nvSpPr>
          <p:spPr>
            <a:xfrm>
              <a:off x="4211503" y="3642376"/>
              <a:ext cx="751895" cy="148125"/>
            </a:xfrm>
            <a:prstGeom prst="ellipse">
              <a:avLst/>
            </a:prstGeom>
            <a:solidFill>
              <a:schemeClr val="tx1">
                <a:alpha val="22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3F6DD790-57EE-4039-81D7-2805440C3498}"/>
                </a:ext>
              </a:extLst>
            </p:cNvPr>
            <p:cNvSpPr/>
            <p:nvPr userDrawn="1"/>
          </p:nvSpPr>
          <p:spPr>
            <a:xfrm rot="10800000">
              <a:off x="4124487" y="1717916"/>
              <a:ext cx="895027" cy="1852465"/>
            </a:xfrm>
            <a:custGeom>
              <a:avLst/>
              <a:gdLst>
                <a:gd name="connsiteX0" fmla="*/ 1102413 w 1725923"/>
                <a:gd name="connsiteY0" fmla="*/ 1964795 h 3572198"/>
                <a:gd name="connsiteX1" fmla="*/ 619087 w 1725923"/>
                <a:gd name="connsiteY1" fmla="*/ 1964795 h 3572198"/>
                <a:gd name="connsiteX2" fmla="*/ 619087 w 1725923"/>
                <a:gd name="connsiteY2" fmla="*/ 143855 h 3572198"/>
                <a:gd name="connsiteX3" fmla="*/ 619087 w 1725923"/>
                <a:gd name="connsiteY3" fmla="*/ 140749 h 3572198"/>
                <a:gd name="connsiteX4" fmla="*/ 622193 w 1725923"/>
                <a:gd name="connsiteY4" fmla="*/ 140749 h 3572198"/>
                <a:gd name="connsiteX5" fmla="*/ 762942 w 1725923"/>
                <a:gd name="connsiteY5" fmla="*/ 0 h 3572198"/>
                <a:gd name="connsiteX6" fmla="*/ 753417 w 1725923"/>
                <a:gd name="connsiteY6" fmla="*/ 1825378 h 3572198"/>
                <a:gd name="connsiteX7" fmla="*/ 784462 w 1725923"/>
                <a:gd name="connsiteY7" fmla="*/ 1856423 h 3572198"/>
                <a:gd name="connsiteX8" fmla="*/ 815507 w 1725923"/>
                <a:gd name="connsiteY8" fmla="*/ 1825378 h 3572198"/>
                <a:gd name="connsiteX9" fmla="*/ 826256 w 1725923"/>
                <a:gd name="connsiteY9" fmla="*/ 0 h 3572198"/>
                <a:gd name="connsiteX10" fmla="*/ 898897 w 1725923"/>
                <a:gd name="connsiteY10" fmla="*/ 0 h 3572198"/>
                <a:gd name="connsiteX11" fmla="*/ 1102413 w 1725923"/>
                <a:gd name="connsiteY11" fmla="*/ 257962 h 3572198"/>
                <a:gd name="connsiteX12" fmla="*/ 1102413 w 1725923"/>
                <a:gd name="connsiteY12" fmla="*/ 435134 h 3572198"/>
                <a:gd name="connsiteX13" fmla="*/ 974435 w 1725923"/>
                <a:gd name="connsiteY13" fmla="*/ 554280 h 3572198"/>
                <a:gd name="connsiteX14" fmla="*/ 1102413 w 1725923"/>
                <a:gd name="connsiteY14" fmla="*/ 673428 h 3572198"/>
                <a:gd name="connsiteX15" fmla="*/ 1102413 w 1725923"/>
                <a:gd name="connsiteY15" fmla="*/ 802506 h 3572198"/>
                <a:gd name="connsiteX16" fmla="*/ 982216 w 1725923"/>
                <a:gd name="connsiteY16" fmla="*/ 921506 h 3572198"/>
                <a:gd name="connsiteX17" fmla="*/ 1102413 w 1725923"/>
                <a:gd name="connsiteY17" fmla="*/ 1040506 h 3572198"/>
                <a:gd name="connsiteX18" fmla="*/ 1102413 w 1725923"/>
                <a:gd name="connsiteY18" fmla="*/ 1148198 h 3572198"/>
                <a:gd name="connsiteX19" fmla="*/ 1016431 w 1725923"/>
                <a:gd name="connsiteY19" fmla="*/ 1262985 h 3572198"/>
                <a:gd name="connsiteX20" fmla="*/ 1102413 w 1725923"/>
                <a:gd name="connsiteY20" fmla="*/ 1377772 h 3572198"/>
                <a:gd name="connsiteX21" fmla="*/ 1102413 w 1725923"/>
                <a:gd name="connsiteY21" fmla="*/ 1511810 h 3572198"/>
                <a:gd name="connsiteX22" fmla="*/ 926889 w 1725923"/>
                <a:gd name="connsiteY22" fmla="*/ 1668154 h 3572198"/>
                <a:gd name="connsiteX23" fmla="*/ 1102413 w 1725923"/>
                <a:gd name="connsiteY23" fmla="*/ 1824498 h 3572198"/>
                <a:gd name="connsiteX24" fmla="*/ 831837 w 1725923"/>
                <a:gd name="connsiteY24" fmla="*/ 2445070 h 3572198"/>
                <a:gd name="connsiteX25" fmla="*/ 831837 w 1725923"/>
                <a:gd name="connsiteY25" fmla="*/ 2193610 h 3572198"/>
                <a:gd name="connsiteX26" fmla="*/ 579837 w 1725923"/>
                <a:gd name="connsiteY26" fmla="*/ 2193610 h 3572198"/>
                <a:gd name="connsiteX27" fmla="*/ 579837 w 1725923"/>
                <a:gd name="connsiteY27" fmla="*/ 2445070 h 3572198"/>
                <a:gd name="connsiteX28" fmla="*/ 1135469 w 1725923"/>
                <a:gd name="connsiteY28" fmla="*/ 2445070 h 3572198"/>
                <a:gd name="connsiteX29" fmla="*/ 1135469 w 1725923"/>
                <a:gd name="connsiteY29" fmla="*/ 2193610 h 3572198"/>
                <a:gd name="connsiteX30" fmla="*/ 883469 w 1725923"/>
                <a:gd name="connsiteY30" fmla="*/ 2193610 h 3572198"/>
                <a:gd name="connsiteX31" fmla="*/ 883469 w 1725923"/>
                <a:gd name="connsiteY31" fmla="*/ 2445070 h 3572198"/>
                <a:gd name="connsiteX32" fmla="*/ 831837 w 1725923"/>
                <a:gd name="connsiteY32" fmla="*/ 2738767 h 3572198"/>
                <a:gd name="connsiteX33" fmla="*/ 831837 w 1725923"/>
                <a:gd name="connsiteY33" fmla="*/ 2487307 h 3572198"/>
                <a:gd name="connsiteX34" fmla="*/ 579837 w 1725923"/>
                <a:gd name="connsiteY34" fmla="*/ 2487307 h 3572198"/>
                <a:gd name="connsiteX35" fmla="*/ 579837 w 1725923"/>
                <a:gd name="connsiteY35" fmla="*/ 2738767 h 3572198"/>
                <a:gd name="connsiteX36" fmla="*/ 1135469 w 1725923"/>
                <a:gd name="connsiteY36" fmla="*/ 2738767 h 3572198"/>
                <a:gd name="connsiteX37" fmla="*/ 1135469 w 1725923"/>
                <a:gd name="connsiteY37" fmla="*/ 2487307 h 3572198"/>
                <a:gd name="connsiteX38" fmla="*/ 883469 w 1725923"/>
                <a:gd name="connsiteY38" fmla="*/ 2487307 h 3572198"/>
                <a:gd name="connsiteX39" fmla="*/ 883469 w 1725923"/>
                <a:gd name="connsiteY39" fmla="*/ 2738767 h 3572198"/>
                <a:gd name="connsiteX40" fmla="*/ 858795 w 1725923"/>
                <a:gd name="connsiteY40" fmla="*/ 3306895 h 3572198"/>
                <a:gd name="connsiteX41" fmla="*/ 300360 w 1725923"/>
                <a:gd name="connsiteY41" fmla="*/ 2750307 h 3572198"/>
                <a:gd name="connsiteX42" fmla="*/ 302749 w 1725923"/>
                <a:gd name="connsiteY42" fmla="*/ 2750307 h 3572198"/>
                <a:gd name="connsiteX43" fmla="*/ 302749 w 1725923"/>
                <a:gd name="connsiteY43" fmla="*/ 2131254 h 3572198"/>
                <a:gd name="connsiteX44" fmla="*/ 387566 w 1725923"/>
                <a:gd name="connsiteY44" fmla="*/ 2046437 h 3572198"/>
                <a:gd name="connsiteX45" fmla="*/ 547717 w 1725923"/>
                <a:gd name="connsiteY45" fmla="*/ 2046437 h 3572198"/>
                <a:gd name="connsiteX46" fmla="*/ 568126 w 1725923"/>
                <a:gd name="connsiteY46" fmla="*/ 1964796 h 3572198"/>
                <a:gd name="connsiteX47" fmla="*/ 1153373 w 1725923"/>
                <a:gd name="connsiteY47" fmla="*/ 1964796 h 3572198"/>
                <a:gd name="connsiteX48" fmla="*/ 1173782 w 1725923"/>
                <a:gd name="connsiteY48" fmla="*/ 2046437 h 3572198"/>
                <a:gd name="connsiteX49" fmla="*/ 1333932 w 1725923"/>
                <a:gd name="connsiteY49" fmla="*/ 2046437 h 3572198"/>
                <a:gd name="connsiteX50" fmla="*/ 1418749 w 1725923"/>
                <a:gd name="connsiteY50" fmla="*/ 2131254 h 3572198"/>
                <a:gd name="connsiteX51" fmla="*/ 1418749 w 1725923"/>
                <a:gd name="connsiteY51" fmla="*/ 2751832 h 3572198"/>
                <a:gd name="connsiteX52" fmla="*/ 1414832 w 1725923"/>
                <a:gd name="connsiteY52" fmla="*/ 2751832 h 3572198"/>
                <a:gd name="connsiteX53" fmla="*/ 863754 w 1725923"/>
                <a:gd name="connsiteY53" fmla="*/ 3572198 h 3572198"/>
                <a:gd name="connsiteX54" fmla="*/ 862962 w 1725923"/>
                <a:gd name="connsiteY54" fmla="*/ 3572044 h 3572198"/>
                <a:gd name="connsiteX55" fmla="*/ 862170 w 1725923"/>
                <a:gd name="connsiteY55" fmla="*/ 3572198 h 3572198"/>
                <a:gd name="connsiteX56" fmla="*/ 800003 w 1725923"/>
                <a:gd name="connsiteY56" fmla="*/ 3546448 h 3572198"/>
                <a:gd name="connsiteX57" fmla="*/ 796872 w 1725923"/>
                <a:gd name="connsiteY57" fmla="*/ 3541733 h 3572198"/>
                <a:gd name="connsiteX58" fmla="*/ 25750 w 1725923"/>
                <a:gd name="connsiteY58" fmla="*/ 2770611 h 3572198"/>
                <a:gd name="connsiteX59" fmla="*/ 25750 w 1725923"/>
                <a:gd name="connsiteY59" fmla="*/ 2646277 h 3572198"/>
                <a:gd name="connsiteX60" fmla="*/ 150083 w 1725923"/>
                <a:gd name="connsiteY60" fmla="*/ 2646277 h 3572198"/>
                <a:gd name="connsiteX61" fmla="*/ 862962 w 1725923"/>
                <a:gd name="connsiteY61" fmla="*/ 3359155 h 3572198"/>
                <a:gd name="connsiteX62" fmla="*/ 1575840 w 1725923"/>
                <a:gd name="connsiteY62" fmla="*/ 2646277 h 3572198"/>
                <a:gd name="connsiteX63" fmla="*/ 1700173 w 1725923"/>
                <a:gd name="connsiteY63" fmla="*/ 2646277 h 3572198"/>
                <a:gd name="connsiteX64" fmla="*/ 1700173 w 1725923"/>
                <a:gd name="connsiteY64" fmla="*/ 2770611 h 3572198"/>
                <a:gd name="connsiteX65" fmla="*/ 929051 w 1725923"/>
                <a:gd name="connsiteY65" fmla="*/ 3541733 h 3572198"/>
                <a:gd name="connsiteX66" fmla="*/ 925920 w 1725923"/>
                <a:gd name="connsiteY66" fmla="*/ 3546448 h 3572198"/>
                <a:gd name="connsiteX67" fmla="*/ 863754 w 1725923"/>
                <a:gd name="connsiteY67" fmla="*/ 3572198 h 357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725923" h="3572198">
                  <a:moveTo>
                    <a:pt x="1102413" y="1964795"/>
                  </a:moveTo>
                  <a:lnTo>
                    <a:pt x="619087" y="1964795"/>
                  </a:lnTo>
                  <a:lnTo>
                    <a:pt x="619087" y="143855"/>
                  </a:lnTo>
                  <a:lnTo>
                    <a:pt x="619087" y="140749"/>
                  </a:lnTo>
                  <a:lnTo>
                    <a:pt x="622193" y="140749"/>
                  </a:lnTo>
                  <a:lnTo>
                    <a:pt x="762942" y="0"/>
                  </a:lnTo>
                  <a:lnTo>
                    <a:pt x="753417" y="1825378"/>
                  </a:lnTo>
                  <a:cubicBezTo>
                    <a:pt x="753417" y="1842524"/>
                    <a:pt x="767316" y="1856423"/>
                    <a:pt x="784462" y="1856423"/>
                  </a:cubicBezTo>
                  <a:cubicBezTo>
                    <a:pt x="801608" y="1856423"/>
                    <a:pt x="815507" y="1842524"/>
                    <a:pt x="815507" y="1825378"/>
                  </a:cubicBezTo>
                  <a:cubicBezTo>
                    <a:pt x="816913" y="1216919"/>
                    <a:pt x="824850" y="608459"/>
                    <a:pt x="826256" y="0"/>
                  </a:cubicBezTo>
                  <a:lnTo>
                    <a:pt x="898897" y="0"/>
                  </a:lnTo>
                  <a:lnTo>
                    <a:pt x="1102413" y="257962"/>
                  </a:lnTo>
                  <a:lnTo>
                    <a:pt x="1102413" y="435134"/>
                  </a:lnTo>
                  <a:lnTo>
                    <a:pt x="974435" y="554280"/>
                  </a:lnTo>
                  <a:lnTo>
                    <a:pt x="1102413" y="673428"/>
                  </a:lnTo>
                  <a:lnTo>
                    <a:pt x="1102413" y="802506"/>
                  </a:lnTo>
                  <a:lnTo>
                    <a:pt x="982216" y="921506"/>
                  </a:lnTo>
                  <a:lnTo>
                    <a:pt x="1102413" y="1040506"/>
                  </a:lnTo>
                  <a:lnTo>
                    <a:pt x="1102413" y="1148198"/>
                  </a:lnTo>
                  <a:lnTo>
                    <a:pt x="1016431" y="1262985"/>
                  </a:lnTo>
                  <a:lnTo>
                    <a:pt x="1102413" y="1377772"/>
                  </a:lnTo>
                  <a:lnTo>
                    <a:pt x="1102413" y="1511810"/>
                  </a:lnTo>
                  <a:lnTo>
                    <a:pt x="926889" y="1668154"/>
                  </a:lnTo>
                  <a:lnTo>
                    <a:pt x="1102413" y="1824498"/>
                  </a:lnTo>
                  <a:close/>
                  <a:moveTo>
                    <a:pt x="831837" y="2445070"/>
                  </a:moveTo>
                  <a:lnTo>
                    <a:pt x="831837" y="2193610"/>
                  </a:lnTo>
                  <a:lnTo>
                    <a:pt x="579837" y="2193610"/>
                  </a:lnTo>
                  <a:lnTo>
                    <a:pt x="579837" y="2445070"/>
                  </a:lnTo>
                  <a:close/>
                  <a:moveTo>
                    <a:pt x="1135469" y="2445070"/>
                  </a:moveTo>
                  <a:lnTo>
                    <a:pt x="1135469" y="2193610"/>
                  </a:lnTo>
                  <a:lnTo>
                    <a:pt x="883469" y="2193610"/>
                  </a:lnTo>
                  <a:lnTo>
                    <a:pt x="883469" y="2445070"/>
                  </a:lnTo>
                  <a:close/>
                  <a:moveTo>
                    <a:pt x="831837" y="2738767"/>
                  </a:moveTo>
                  <a:lnTo>
                    <a:pt x="831837" y="2487307"/>
                  </a:lnTo>
                  <a:lnTo>
                    <a:pt x="579837" y="2487307"/>
                  </a:lnTo>
                  <a:lnTo>
                    <a:pt x="579837" y="2738767"/>
                  </a:lnTo>
                  <a:close/>
                  <a:moveTo>
                    <a:pt x="1135469" y="2738767"/>
                  </a:moveTo>
                  <a:lnTo>
                    <a:pt x="1135469" y="2487307"/>
                  </a:lnTo>
                  <a:lnTo>
                    <a:pt x="883469" y="2487307"/>
                  </a:lnTo>
                  <a:lnTo>
                    <a:pt x="883469" y="2738767"/>
                  </a:lnTo>
                  <a:close/>
                  <a:moveTo>
                    <a:pt x="858795" y="3306895"/>
                  </a:moveTo>
                  <a:lnTo>
                    <a:pt x="300360" y="2750307"/>
                  </a:lnTo>
                  <a:lnTo>
                    <a:pt x="302749" y="2750307"/>
                  </a:lnTo>
                  <a:lnTo>
                    <a:pt x="302749" y="2131254"/>
                  </a:lnTo>
                  <a:cubicBezTo>
                    <a:pt x="302749" y="2084411"/>
                    <a:pt x="340723" y="2046437"/>
                    <a:pt x="387566" y="2046437"/>
                  </a:cubicBezTo>
                  <a:lnTo>
                    <a:pt x="547717" y="2046437"/>
                  </a:lnTo>
                  <a:lnTo>
                    <a:pt x="568126" y="1964796"/>
                  </a:lnTo>
                  <a:lnTo>
                    <a:pt x="1153373" y="1964796"/>
                  </a:lnTo>
                  <a:lnTo>
                    <a:pt x="1173782" y="2046437"/>
                  </a:lnTo>
                  <a:lnTo>
                    <a:pt x="1333932" y="2046437"/>
                  </a:lnTo>
                  <a:cubicBezTo>
                    <a:pt x="1380775" y="2046437"/>
                    <a:pt x="1418749" y="2084411"/>
                    <a:pt x="1418749" y="2131254"/>
                  </a:cubicBezTo>
                  <a:lnTo>
                    <a:pt x="1418749" y="2751832"/>
                  </a:lnTo>
                  <a:lnTo>
                    <a:pt x="1414832" y="2751832"/>
                  </a:lnTo>
                  <a:close/>
                  <a:moveTo>
                    <a:pt x="863754" y="3572198"/>
                  </a:moveTo>
                  <a:lnTo>
                    <a:pt x="862962" y="3572044"/>
                  </a:lnTo>
                  <a:lnTo>
                    <a:pt x="862170" y="3572198"/>
                  </a:lnTo>
                  <a:cubicBezTo>
                    <a:pt x="839670" y="3572198"/>
                    <a:pt x="817170" y="3563614"/>
                    <a:pt x="800003" y="3546448"/>
                  </a:cubicBezTo>
                  <a:lnTo>
                    <a:pt x="796872" y="3541733"/>
                  </a:lnTo>
                  <a:lnTo>
                    <a:pt x="25750" y="2770611"/>
                  </a:lnTo>
                  <a:cubicBezTo>
                    <a:pt x="-8584" y="2736277"/>
                    <a:pt x="-8584" y="2680611"/>
                    <a:pt x="25750" y="2646277"/>
                  </a:cubicBezTo>
                  <a:cubicBezTo>
                    <a:pt x="60083" y="2611944"/>
                    <a:pt x="115750" y="2611944"/>
                    <a:pt x="150083" y="2646277"/>
                  </a:cubicBezTo>
                  <a:lnTo>
                    <a:pt x="862962" y="3359155"/>
                  </a:lnTo>
                  <a:lnTo>
                    <a:pt x="1575840" y="2646277"/>
                  </a:lnTo>
                  <a:cubicBezTo>
                    <a:pt x="1610173" y="2611944"/>
                    <a:pt x="1665840" y="2611944"/>
                    <a:pt x="1700173" y="2646277"/>
                  </a:cubicBezTo>
                  <a:cubicBezTo>
                    <a:pt x="1734507" y="2680611"/>
                    <a:pt x="1734507" y="2736277"/>
                    <a:pt x="1700173" y="2770611"/>
                  </a:cubicBezTo>
                  <a:lnTo>
                    <a:pt x="929051" y="3541733"/>
                  </a:lnTo>
                  <a:lnTo>
                    <a:pt x="925920" y="3546448"/>
                  </a:lnTo>
                  <a:cubicBezTo>
                    <a:pt x="908753" y="3563614"/>
                    <a:pt x="886253" y="3572198"/>
                    <a:pt x="863754" y="35721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8827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39552" y="2070194"/>
            <a:ext cx="1728192" cy="19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Oval 1"/>
          <p:cNvSpPr/>
          <p:nvPr userDrawn="1"/>
        </p:nvSpPr>
        <p:spPr>
          <a:xfrm>
            <a:off x="2824302" y="1439512"/>
            <a:ext cx="1536170" cy="15361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Oval 8"/>
          <p:cNvSpPr/>
          <p:nvPr userDrawn="1"/>
        </p:nvSpPr>
        <p:spPr>
          <a:xfrm>
            <a:off x="4917030" y="1439512"/>
            <a:ext cx="1536170" cy="15361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Oval 11"/>
          <p:cNvSpPr/>
          <p:nvPr userDrawn="1"/>
        </p:nvSpPr>
        <p:spPr>
          <a:xfrm>
            <a:off x="7009757" y="1439512"/>
            <a:ext cx="1536170" cy="15361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Oval 12"/>
          <p:cNvSpPr/>
          <p:nvPr userDrawn="1"/>
        </p:nvSpPr>
        <p:spPr>
          <a:xfrm>
            <a:off x="2824302" y="3135468"/>
            <a:ext cx="1536170" cy="15361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Oval 13"/>
          <p:cNvSpPr/>
          <p:nvPr userDrawn="1"/>
        </p:nvSpPr>
        <p:spPr>
          <a:xfrm>
            <a:off x="4917030" y="3135468"/>
            <a:ext cx="1536170" cy="15361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Oval 14"/>
          <p:cNvSpPr/>
          <p:nvPr userDrawn="1"/>
        </p:nvSpPr>
        <p:spPr>
          <a:xfrm>
            <a:off x="7009757" y="3135468"/>
            <a:ext cx="1536170" cy="15361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298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2" r:id="rId2"/>
    <p:sldLayoutId id="2147483671" r:id="rId3"/>
    <p:sldLayoutId id="2147483658" r:id="rId4"/>
    <p:sldLayoutId id="2147483672" r:id="rId5"/>
    <p:sldLayoutId id="2147483656" r:id="rId6"/>
    <p:sldLayoutId id="2147483663" r:id="rId7"/>
    <p:sldLayoutId id="2147483664" r:id="rId8"/>
    <p:sldLayoutId id="2147483665" r:id="rId9"/>
    <p:sldLayoutId id="2147483670" r:id="rId10"/>
    <p:sldLayoutId id="2147483666" r:id="rId11"/>
    <p:sldLayoutId id="2147483673" r:id="rId12"/>
    <p:sldLayoutId id="2147483668" r:id="rId13"/>
    <p:sldLayoutId id="2147483669" r:id="rId14"/>
    <p:sldLayoutId id="2147483674" r:id="rId15"/>
    <p:sldLayoutId id="2147483659" r:id="rId1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771800" y="1347614"/>
            <a:ext cx="6372200" cy="1232538"/>
          </a:xfrm>
          <a:prstGeom prst="rect">
            <a:avLst/>
          </a:prstGeom>
        </p:spPr>
        <p:txBody>
          <a:bodyPr/>
          <a:lstStyle/>
          <a:p>
            <a:r>
              <a:rPr lang="en-US" altLang="zh-CN" sz="3600" b="1" dirty="0" err="1"/>
              <a:t>Trust</a:t>
            </a:r>
            <a:r>
              <a:rPr lang="en-US" altLang="zh-CN" dirty="0" err="1">
                <a:solidFill>
                  <a:srgbClr val="F9D248"/>
                </a:solidFill>
              </a:rPr>
              <a:t>R</a:t>
            </a:r>
            <a:endParaRPr lang="en-CA" altLang="zh-CN" dirty="0">
              <a:solidFill>
                <a:srgbClr val="F9D248"/>
              </a:solidFill>
            </a:endParaRPr>
          </a:p>
          <a:p>
            <a:r>
              <a:rPr lang="zh-CN" altLang="en-US" sz="1800" b="1" dirty="0">
                <a:solidFill>
                  <a:srgbClr val="F9D248"/>
                </a:solidFill>
              </a:rPr>
              <a:t>                       </a:t>
            </a:r>
            <a:r>
              <a:rPr lang="en-US" altLang="zh-CN" sz="1800" b="1" dirty="0">
                <a:solidFill>
                  <a:srgbClr val="F9D248"/>
                </a:solidFill>
              </a:rPr>
              <a:t>-</a:t>
            </a:r>
            <a:r>
              <a:rPr lang="zh-CN" altLang="en-US" sz="1800" b="1" dirty="0">
                <a:solidFill>
                  <a:srgbClr val="F9D248"/>
                </a:solidFill>
              </a:rPr>
              <a:t> </a:t>
            </a:r>
            <a:r>
              <a:rPr lang="en-US" altLang="zh-CN" sz="1800" dirty="0">
                <a:solidFill>
                  <a:srgbClr val="F9D248"/>
                </a:solidFill>
              </a:rPr>
              <a:t>Your</a:t>
            </a:r>
            <a:r>
              <a:rPr lang="zh-CN" altLang="en-US" sz="1800" dirty="0">
                <a:solidFill>
                  <a:srgbClr val="F9D248"/>
                </a:solidFill>
              </a:rPr>
              <a:t> </a:t>
            </a:r>
            <a:r>
              <a:rPr lang="en-US" altLang="zh-CN" sz="1800" dirty="0">
                <a:solidFill>
                  <a:srgbClr val="F9D248"/>
                </a:solidFill>
              </a:rPr>
              <a:t>Easily</a:t>
            </a:r>
            <a:r>
              <a:rPr lang="zh-CN" altLang="en-US" sz="1800" dirty="0">
                <a:solidFill>
                  <a:srgbClr val="F9D248"/>
                </a:solidFill>
              </a:rPr>
              <a:t> </a:t>
            </a:r>
            <a:r>
              <a:rPr lang="en-US" altLang="zh-CN" sz="1800" dirty="0">
                <a:solidFill>
                  <a:srgbClr val="F9D248"/>
                </a:solidFill>
              </a:rPr>
              <a:t>Accessible</a:t>
            </a:r>
            <a:r>
              <a:rPr lang="zh-CN" altLang="en-US" sz="1800" dirty="0">
                <a:solidFill>
                  <a:srgbClr val="F9D248"/>
                </a:solidFill>
              </a:rPr>
              <a:t> </a:t>
            </a:r>
            <a:r>
              <a:rPr lang="en-US" altLang="zh-CN" sz="1800" dirty="0">
                <a:solidFill>
                  <a:srgbClr val="F9D248"/>
                </a:solidFill>
              </a:rPr>
              <a:t>Portal</a:t>
            </a:r>
            <a:r>
              <a:rPr lang="zh-CN" altLang="en-US" sz="1800" dirty="0">
                <a:solidFill>
                  <a:srgbClr val="F9D248"/>
                </a:solidFill>
              </a:rPr>
              <a:t> </a:t>
            </a:r>
            <a:r>
              <a:rPr lang="en-US" altLang="zh-CN" sz="1800" dirty="0">
                <a:solidFill>
                  <a:srgbClr val="F9D248"/>
                </a:solidFill>
              </a:rPr>
              <a:t>for</a:t>
            </a:r>
            <a:r>
              <a:rPr lang="zh-CN" altLang="en-US" sz="1800" dirty="0">
                <a:solidFill>
                  <a:srgbClr val="F9D248"/>
                </a:solidFill>
              </a:rPr>
              <a:t> </a:t>
            </a:r>
            <a:r>
              <a:rPr lang="en-US" altLang="zh-CN" sz="1800" dirty="0">
                <a:solidFill>
                  <a:srgbClr val="F9D248"/>
                </a:solidFill>
              </a:rPr>
              <a:t>Renting</a:t>
            </a:r>
            <a:endParaRPr lang="en-US" altLang="ko-KR" sz="1800" b="1" dirty="0">
              <a:solidFill>
                <a:srgbClr val="F9D248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914494" y="2859782"/>
            <a:ext cx="5328444" cy="576064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 err="1"/>
              <a:t>AmpHacks</a:t>
            </a:r>
            <a:r>
              <a:rPr lang="zh-CN" altLang="en-US" b="1" dirty="0"/>
              <a:t> </a:t>
            </a:r>
            <a:r>
              <a:rPr lang="en-US" altLang="zh-CN" b="1" dirty="0"/>
              <a:t>Team</a:t>
            </a:r>
            <a:r>
              <a:rPr lang="zh-CN" altLang="en-US" b="1" dirty="0"/>
              <a:t> </a:t>
            </a:r>
            <a:r>
              <a:rPr lang="en-US" altLang="zh-CN" b="1" dirty="0"/>
              <a:t>2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/>
              <a:t>Presented</a:t>
            </a:r>
            <a:r>
              <a:rPr lang="zh-CN" altLang="en-US" b="1" dirty="0"/>
              <a:t> </a:t>
            </a:r>
            <a:r>
              <a:rPr lang="en-US" altLang="zh-CN" b="1" dirty="0"/>
              <a:t>By:</a:t>
            </a:r>
            <a:r>
              <a:rPr lang="zh-CN" altLang="en-US" b="1" dirty="0"/>
              <a:t> </a:t>
            </a:r>
            <a:r>
              <a:rPr lang="en-US" altLang="zh-CN" b="1" dirty="0"/>
              <a:t>Andy</a:t>
            </a:r>
            <a:r>
              <a:rPr lang="zh-CN" altLang="en-US" b="1" dirty="0"/>
              <a:t> </a:t>
            </a:r>
            <a:endParaRPr lang="en-CA" altLang="zh-CN" b="1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                         </a:t>
            </a:r>
            <a:r>
              <a:rPr lang="en-US" altLang="zh-CN" b="1" dirty="0"/>
              <a:t>Helena</a:t>
            </a:r>
            <a:r>
              <a:rPr lang="zh-CN" altLang="en-US" b="1" dirty="0"/>
              <a:t> </a:t>
            </a:r>
            <a:endParaRPr lang="en-US" altLang="zh-CN" b="1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                         </a:t>
            </a:r>
            <a:r>
              <a:rPr lang="en-US" altLang="zh-CN" b="1" dirty="0"/>
              <a:t>Neil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                         </a:t>
            </a:r>
            <a:r>
              <a:rPr lang="en-US" altLang="zh-CN" b="1" dirty="0"/>
              <a:t>Gautam</a:t>
            </a:r>
            <a:r>
              <a:rPr lang="zh-CN" altLang="en-US" b="1" dirty="0"/>
              <a:t> </a:t>
            </a:r>
            <a:endParaRPr lang="en-US" altLang="ko-KR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CB9EB0-AE33-3042-A31D-1AB960F42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320" y="263877"/>
            <a:ext cx="1344149" cy="36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Fully Editable Icon Sets : B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84AA8C1-9982-42CF-B3E5-0BDCD28ADB03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3A1BD91-34BC-4141-862F-71BEA41542D6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19366-EA48-4FD5-ACD1-C1C5CE055D44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186A379-1756-4E8E-815C-5606F2547AFE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57" name="Isosceles Triangle 68">
            <a:extLst>
              <a:ext uri="{FF2B5EF4-FFF2-40B4-BE49-F238E27FC236}">
                <a16:creationId xmlns:a16="http://schemas.microsoft.com/office/drawing/2014/main" id="{E7F8AB7E-7F44-4DB7-A960-376427A87C00}"/>
              </a:ext>
            </a:extLst>
          </p:cNvPr>
          <p:cNvSpPr/>
          <p:nvPr/>
        </p:nvSpPr>
        <p:spPr>
          <a:xfrm rot="10800000">
            <a:off x="6076603" y="3430121"/>
            <a:ext cx="154974" cy="482618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25B61782-24CA-4FE8-8D1D-C2EB544E04B5}"/>
              </a:ext>
            </a:extLst>
          </p:cNvPr>
          <p:cNvSpPr/>
          <p:nvPr/>
        </p:nvSpPr>
        <p:spPr>
          <a:xfrm>
            <a:off x="6472358" y="3485841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1" name="Isosceles Triangle 8">
            <a:extLst>
              <a:ext uri="{FF2B5EF4-FFF2-40B4-BE49-F238E27FC236}">
                <a16:creationId xmlns:a16="http://schemas.microsoft.com/office/drawing/2014/main" id="{F498BB3C-A339-4B42-B6D7-D30ABE8ABB22}"/>
              </a:ext>
            </a:extLst>
          </p:cNvPr>
          <p:cNvSpPr/>
          <p:nvPr/>
        </p:nvSpPr>
        <p:spPr>
          <a:xfrm rot="16200000">
            <a:off x="3610095" y="2744881"/>
            <a:ext cx="311874" cy="371836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Donut 8">
            <a:extLst>
              <a:ext uri="{FF2B5EF4-FFF2-40B4-BE49-F238E27FC236}">
                <a16:creationId xmlns:a16="http://schemas.microsoft.com/office/drawing/2014/main" id="{79EC303D-0BDB-4D83-BD1A-51F826B285CE}"/>
              </a:ext>
            </a:extLst>
          </p:cNvPr>
          <p:cNvSpPr/>
          <p:nvPr/>
        </p:nvSpPr>
        <p:spPr>
          <a:xfrm>
            <a:off x="7202344" y="2726749"/>
            <a:ext cx="341413" cy="408098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3" name="Freeform 18">
            <a:extLst>
              <a:ext uri="{FF2B5EF4-FFF2-40B4-BE49-F238E27FC236}">
                <a16:creationId xmlns:a16="http://schemas.microsoft.com/office/drawing/2014/main" id="{EE86351E-53A5-47E8-B948-655994682E13}"/>
              </a:ext>
            </a:extLst>
          </p:cNvPr>
          <p:cNvSpPr/>
          <p:nvPr/>
        </p:nvSpPr>
        <p:spPr>
          <a:xfrm>
            <a:off x="7644583" y="3526543"/>
            <a:ext cx="359044" cy="289775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4" name="Oval 7">
            <a:extLst>
              <a:ext uri="{FF2B5EF4-FFF2-40B4-BE49-F238E27FC236}">
                <a16:creationId xmlns:a16="http://schemas.microsoft.com/office/drawing/2014/main" id="{16F1309E-E065-4AD4-93B0-3B86D14E8259}"/>
              </a:ext>
            </a:extLst>
          </p:cNvPr>
          <p:cNvSpPr/>
          <p:nvPr/>
        </p:nvSpPr>
        <p:spPr>
          <a:xfrm>
            <a:off x="7748036" y="2750160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Freeform 20">
            <a:extLst>
              <a:ext uri="{FF2B5EF4-FFF2-40B4-BE49-F238E27FC236}">
                <a16:creationId xmlns:a16="http://schemas.microsoft.com/office/drawing/2014/main" id="{69AD13F2-7BF8-4D21-82CA-E29E13C247EA}"/>
              </a:ext>
            </a:extLst>
          </p:cNvPr>
          <p:cNvSpPr/>
          <p:nvPr/>
        </p:nvSpPr>
        <p:spPr>
          <a:xfrm>
            <a:off x="8271827" y="4162169"/>
            <a:ext cx="376670" cy="402560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6" name="Rounded Rectangle 25">
            <a:extLst>
              <a:ext uri="{FF2B5EF4-FFF2-40B4-BE49-F238E27FC236}">
                <a16:creationId xmlns:a16="http://schemas.microsoft.com/office/drawing/2014/main" id="{C75E9194-9537-4AD5-8D15-EC52FEBA7C6C}"/>
              </a:ext>
            </a:extLst>
          </p:cNvPr>
          <p:cNvSpPr/>
          <p:nvPr/>
        </p:nvSpPr>
        <p:spPr>
          <a:xfrm>
            <a:off x="8254078" y="2047226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Block Arc 41">
            <a:extLst>
              <a:ext uri="{FF2B5EF4-FFF2-40B4-BE49-F238E27FC236}">
                <a16:creationId xmlns:a16="http://schemas.microsoft.com/office/drawing/2014/main" id="{AE775E55-48D9-4B99-B2A1-9735FC19F026}"/>
              </a:ext>
            </a:extLst>
          </p:cNvPr>
          <p:cNvSpPr/>
          <p:nvPr/>
        </p:nvSpPr>
        <p:spPr>
          <a:xfrm>
            <a:off x="7187564" y="4163165"/>
            <a:ext cx="395557" cy="400568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Round Same Side Corner Rectangle 11">
            <a:extLst>
              <a:ext uri="{FF2B5EF4-FFF2-40B4-BE49-F238E27FC236}">
                <a16:creationId xmlns:a16="http://schemas.microsoft.com/office/drawing/2014/main" id="{3C968700-EA19-45C3-AC19-202E7D410F88}"/>
              </a:ext>
            </a:extLst>
          </p:cNvPr>
          <p:cNvSpPr/>
          <p:nvPr/>
        </p:nvSpPr>
        <p:spPr>
          <a:xfrm rot="9900000">
            <a:off x="7717589" y="1270728"/>
            <a:ext cx="407173" cy="34581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Donut 39">
            <a:extLst>
              <a:ext uri="{FF2B5EF4-FFF2-40B4-BE49-F238E27FC236}">
                <a16:creationId xmlns:a16="http://schemas.microsoft.com/office/drawing/2014/main" id="{3356BA6F-A1ED-4ACA-AF7B-D9D89D0E9CE6}"/>
              </a:ext>
            </a:extLst>
          </p:cNvPr>
          <p:cNvSpPr/>
          <p:nvPr/>
        </p:nvSpPr>
        <p:spPr>
          <a:xfrm>
            <a:off x="3530744" y="3469364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0" name="Freeform 25">
            <a:extLst>
              <a:ext uri="{FF2B5EF4-FFF2-40B4-BE49-F238E27FC236}">
                <a16:creationId xmlns:a16="http://schemas.microsoft.com/office/drawing/2014/main" id="{DDF729E5-13EE-429C-8426-6FA155455264}"/>
              </a:ext>
            </a:extLst>
          </p:cNvPr>
          <p:cNvSpPr/>
          <p:nvPr/>
        </p:nvSpPr>
        <p:spPr>
          <a:xfrm>
            <a:off x="6704653" y="2749259"/>
            <a:ext cx="293412" cy="363079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Rectangle 36">
            <a:extLst>
              <a:ext uri="{FF2B5EF4-FFF2-40B4-BE49-F238E27FC236}">
                <a16:creationId xmlns:a16="http://schemas.microsoft.com/office/drawing/2014/main" id="{604B7AAD-1B35-4060-B592-00D6B93F0EEB}"/>
              </a:ext>
            </a:extLst>
          </p:cNvPr>
          <p:cNvSpPr/>
          <p:nvPr/>
        </p:nvSpPr>
        <p:spPr>
          <a:xfrm>
            <a:off x="4175657" y="3499408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Rounded Rectangle 27">
            <a:extLst>
              <a:ext uri="{FF2B5EF4-FFF2-40B4-BE49-F238E27FC236}">
                <a16:creationId xmlns:a16="http://schemas.microsoft.com/office/drawing/2014/main" id="{50B4FE12-0D49-44C2-8C7E-A29C690AF8A0}"/>
              </a:ext>
            </a:extLst>
          </p:cNvPr>
          <p:cNvSpPr/>
          <p:nvPr/>
        </p:nvSpPr>
        <p:spPr>
          <a:xfrm>
            <a:off x="6388738" y="128039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ounded Rectangle 7">
            <a:extLst>
              <a:ext uri="{FF2B5EF4-FFF2-40B4-BE49-F238E27FC236}">
                <a16:creationId xmlns:a16="http://schemas.microsoft.com/office/drawing/2014/main" id="{ED445C75-9F0D-4687-B585-78BD5C7445A0}"/>
              </a:ext>
            </a:extLst>
          </p:cNvPr>
          <p:cNvSpPr/>
          <p:nvPr/>
        </p:nvSpPr>
        <p:spPr>
          <a:xfrm>
            <a:off x="7049617" y="1257171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Chord 15">
            <a:extLst>
              <a:ext uri="{FF2B5EF4-FFF2-40B4-BE49-F238E27FC236}">
                <a16:creationId xmlns:a16="http://schemas.microsoft.com/office/drawing/2014/main" id="{963954F2-88E4-45F9-861A-46E9A6F16C66}"/>
              </a:ext>
            </a:extLst>
          </p:cNvPr>
          <p:cNvSpPr/>
          <p:nvPr/>
        </p:nvSpPr>
        <p:spPr>
          <a:xfrm>
            <a:off x="8360600" y="122656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5" name="Rectangle 16">
            <a:extLst>
              <a:ext uri="{FF2B5EF4-FFF2-40B4-BE49-F238E27FC236}">
                <a16:creationId xmlns:a16="http://schemas.microsoft.com/office/drawing/2014/main" id="{73B88D53-4FF9-4898-9AB8-2C3E3AE290C3}"/>
              </a:ext>
            </a:extLst>
          </p:cNvPr>
          <p:cNvSpPr/>
          <p:nvPr/>
        </p:nvSpPr>
        <p:spPr>
          <a:xfrm>
            <a:off x="4828013" y="3529428"/>
            <a:ext cx="432135" cy="28400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6" name="Rounded Rectangle 6">
            <a:extLst>
              <a:ext uri="{FF2B5EF4-FFF2-40B4-BE49-F238E27FC236}">
                <a16:creationId xmlns:a16="http://schemas.microsoft.com/office/drawing/2014/main" id="{CE72BA70-1CD5-4F7A-BD61-EC2182E270CE}"/>
              </a:ext>
            </a:extLst>
          </p:cNvPr>
          <p:cNvSpPr/>
          <p:nvPr/>
        </p:nvSpPr>
        <p:spPr>
          <a:xfrm>
            <a:off x="4156229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7" name="Rounded Rectangle 6">
            <a:extLst>
              <a:ext uri="{FF2B5EF4-FFF2-40B4-BE49-F238E27FC236}">
                <a16:creationId xmlns:a16="http://schemas.microsoft.com/office/drawing/2014/main" id="{F3008278-EF95-4D63-84FD-60BCE2884742}"/>
              </a:ext>
            </a:extLst>
          </p:cNvPr>
          <p:cNvSpPr/>
          <p:nvPr/>
        </p:nvSpPr>
        <p:spPr>
          <a:xfrm>
            <a:off x="4793335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8" name="Rounded Rectangle 6">
            <a:extLst>
              <a:ext uri="{FF2B5EF4-FFF2-40B4-BE49-F238E27FC236}">
                <a16:creationId xmlns:a16="http://schemas.microsoft.com/office/drawing/2014/main" id="{06A07646-790C-48D6-B67B-BE4F41C2CC78}"/>
              </a:ext>
            </a:extLst>
          </p:cNvPr>
          <p:cNvSpPr/>
          <p:nvPr/>
        </p:nvSpPr>
        <p:spPr>
          <a:xfrm>
            <a:off x="5430441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9" name="Rounded Rectangle 6">
            <a:extLst>
              <a:ext uri="{FF2B5EF4-FFF2-40B4-BE49-F238E27FC236}">
                <a16:creationId xmlns:a16="http://schemas.microsoft.com/office/drawing/2014/main" id="{DB227D4A-4259-488B-9EE2-EBDD0AF3138E}"/>
              </a:ext>
            </a:extLst>
          </p:cNvPr>
          <p:cNvSpPr/>
          <p:nvPr/>
        </p:nvSpPr>
        <p:spPr>
          <a:xfrm>
            <a:off x="6067547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0" name="Teardrop 6">
            <a:extLst>
              <a:ext uri="{FF2B5EF4-FFF2-40B4-BE49-F238E27FC236}">
                <a16:creationId xmlns:a16="http://schemas.microsoft.com/office/drawing/2014/main" id="{E802B0F9-308E-4AEF-ADA5-79D0E58CB127}"/>
              </a:ext>
            </a:extLst>
          </p:cNvPr>
          <p:cNvSpPr/>
          <p:nvPr/>
        </p:nvSpPr>
        <p:spPr>
          <a:xfrm rot="8100000">
            <a:off x="8313590" y="2784226"/>
            <a:ext cx="293144" cy="293145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1" name="Donut 24">
            <a:extLst>
              <a:ext uri="{FF2B5EF4-FFF2-40B4-BE49-F238E27FC236}">
                <a16:creationId xmlns:a16="http://schemas.microsoft.com/office/drawing/2014/main" id="{A98313B0-3E84-4C91-8C74-B35AC963E631}"/>
              </a:ext>
            </a:extLst>
          </p:cNvPr>
          <p:cNvSpPr/>
          <p:nvPr/>
        </p:nvSpPr>
        <p:spPr>
          <a:xfrm>
            <a:off x="4603191" y="1979686"/>
            <a:ext cx="433604" cy="4371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2" name="Chord 38">
            <a:extLst>
              <a:ext uri="{FF2B5EF4-FFF2-40B4-BE49-F238E27FC236}">
                <a16:creationId xmlns:a16="http://schemas.microsoft.com/office/drawing/2014/main" id="{A8CBA733-D27F-4DB9-9CFC-26541B8FF610}"/>
              </a:ext>
            </a:extLst>
          </p:cNvPr>
          <p:cNvSpPr/>
          <p:nvPr/>
        </p:nvSpPr>
        <p:spPr>
          <a:xfrm>
            <a:off x="5277177" y="1979317"/>
            <a:ext cx="340508" cy="437873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Heart 38">
            <a:extLst>
              <a:ext uri="{FF2B5EF4-FFF2-40B4-BE49-F238E27FC236}">
                <a16:creationId xmlns:a16="http://schemas.microsoft.com/office/drawing/2014/main" id="{6CAB867D-5E0E-40FC-AB09-58C59FEA7116}"/>
              </a:ext>
            </a:extLst>
          </p:cNvPr>
          <p:cNvSpPr/>
          <p:nvPr/>
        </p:nvSpPr>
        <p:spPr>
          <a:xfrm>
            <a:off x="5770720" y="1252545"/>
            <a:ext cx="382181" cy="382181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Round Same Side Corner Rectangle 19">
            <a:extLst>
              <a:ext uri="{FF2B5EF4-FFF2-40B4-BE49-F238E27FC236}">
                <a16:creationId xmlns:a16="http://schemas.microsoft.com/office/drawing/2014/main" id="{0A6DC022-868A-40F9-9C86-FB777A92671B}"/>
              </a:ext>
            </a:extLst>
          </p:cNvPr>
          <p:cNvSpPr/>
          <p:nvPr/>
        </p:nvSpPr>
        <p:spPr>
          <a:xfrm>
            <a:off x="7782928" y="4184858"/>
            <a:ext cx="289093" cy="357183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Rectangle 23">
            <a:extLst>
              <a:ext uri="{FF2B5EF4-FFF2-40B4-BE49-F238E27FC236}">
                <a16:creationId xmlns:a16="http://schemas.microsoft.com/office/drawing/2014/main" id="{48474D16-3084-4DB0-8A6A-AAA352AF1DF5}"/>
              </a:ext>
            </a:extLst>
          </p:cNvPr>
          <p:cNvSpPr/>
          <p:nvPr/>
        </p:nvSpPr>
        <p:spPr>
          <a:xfrm>
            <a:off x="3527955" y="4223407"/>
            <a:ext cx="476152" cy="280084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Oval 31">
            <a:extLst>
              <a:ext uri="{FF2B5EF4-FFF2-40B4-BE49-F238E27FC236}">
                <a16:creationId xmlns:a16="http://schemas.microsoft.com/office/drawing/2014/main" id="{9A37959B-49C2-438E-9A01-01889F180FB8}"/>
              </a:ext>
            </a:extLst>
          </p:cNvPr>
          <p:cNvSpPr/>
          <p:nvPr/>
        </p:nvSpPr>
        <p:spPr>
          <a:xfrm>
            <a:off x="6633502" y="4184654"/>
            <a:ext cx="354255" cy="357590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Rectangle 23">
            <a:extLst>
              <a:ext uri="{FF2B5EF4-FFF2-40B4-BE49-F238E27FC236}">
                <a16:creationId xmlns:a16="http://schemas.microsoft.com/office/drawing/2014/main" id="{33629EEB-4C2C-47DC-AAE9-02DFBD4FD56E}"/>
              </a:ext>
            </a:extLst>
          </p:cNvPr>
          <p:cNvSpPr/>
          <p:nvPr/>
        </p:nvSpPr>
        <p:spPr>
          <a:xfrm>
            <a:off x="4736303" y="4206900"/>
            <a:ext cx="485828" cy="313098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Oval 31">
            <a:extLst>
              <a:ext uri="{FF2B5EF4-FFF2-40B4-BE49-F238E27FC236}">
                <a16:creationId xmlns:a16="http://schemas.microsoft.com/office/drawing/2014/main" id="{CD20BDEB-374D-499A-9CC2-83EAF941B55D}"/>
              </a:ext>
            </a:extLst>
          </p:cNvPr>
          <p:cNvSpPr/>
          <p:nvPr/>
        </p:nvSpPr>
        <p:spPr>
          <a:xfrm>
            <a:off x="5421938" y="4162596"/>
            <a:ext cx="407177" cy="401707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Teardrop 17">
            <a:extLst>
              <a:ext uri="{FF2B5EF4-FFF2-40B4-BE49-F238E27FC236}">
                <a16:creationId xmlns:a16="http://schemas.microsoft.com/office/drawing/2014/main" id="{6B5076D9-7336-4BEC-BCC1-35720C2E4D03}"/>
              </a:ext>
            </a:extLst>
          </p:cNvPr>
          <p:cNvSpPr/>
          <p:nvPr/>
        </p:nvSpPr>
        <p:spPr>
          <a:xfrm rot="18900000">
            <a:off x="4203914" y="4194545"/>
            <a:ext cx="332582" cy="337808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Rectangle 23">
            <a:extLst>
              <a:ext uri="{FF2B5EF4-FFF2-40B4-BE49-F238E27FC236}">
                <a16:creationId xmlns:a16="http://schemas.microsoft.com/office/drawing/2014/main" id="{851004A9-09FD-4F68-A77D-FB294A282887}"/>
              </a:ext>
            </a:extLst>
          </p:cNvPr>
          <p:cNvSpPr/>
          <p:nvPr/>
        </p:nvSpPr>
        <p:spPr>
          <a:xfrm>
            <a:off x="6028922" y="4159866"/>
            <a:ext cx="404773" cy="407167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Round Same Side Corner Rectangle 8">
            <a:extLst>
              <a:ext uri="{FF2B5EF4-FFF2-40B4-BE49-F238E27FC236}">
                <a16:creationId xmlns:a16="http://schemas.microsoft.com/office/drawing/2014/main" id="{8901CEDE-F2C7-4214-A245-16014C6E1214}"/>
              </a:ext>
            </a:extLst>
          </p:cNvPr>
          <p:cNvSpPr/>
          <p:nvPr/>
        </p:nvSpPr>
        <p:spPr>
          <a:xfrm>
            <a:off x="3677801" y="1211259"/>
            <a:ext cx="176460" cy="464752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Round Same Side Corner Rectangle 20">
            <a:extLst>
              <a:ext uri="{FF2B5EF4-FFF2-40B4-BE49-F238E27FC236}">
                <a16:creationId xmlns:a16="http://schemas.microsoft.com/office/drawing/2014/main" id="{B152C988-350E-4990-BA32-71D3C46DEC26}"/>
              </a:ext>
            </a:extLst>
          </p:cNvPr>
          <p:cNvSpPr/>
          <p:nvPr/>
        </p:nvSpPr>
        <p:spPr>
          <a:xfrm rot="10800000">
            <a:off x="4090098" y="1209113"/>
            <a:ext cx="219879" cy="469045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Donut 87">
            <a:extLst>
              <a:ext uri="{FF2B5EF4-FFF2-40B4-BE49-F238E27FC236}">
                <a16:creationId xmlns:a16="http://schemas.microsoft.com/office/drawing/2014/main" id="{A155F29A-A162-4887-BEE1-8859DBC7E470}"/>
              </a:ext>
            </a:extLst>
          </p:cNvPr>
          <p:cNvSpPr/>
          <p:nvPr/>
        </p:nvSpPr>
        <p:spPr>
          <a:xfrm>
            <a:off x="4545814" y="1274208"/>
            <a:ext cx="356471" cy="366339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4" name="Donut 90">
            <a:extLst>
              <a:ext uri="{FF2B5EF4-FFF2-40B4-BE49-F238E27FC236}">
                <a16:creationId xmlns:a16="http://schemas.microsoft.com/office/drawing/2014/main" id="{1DC4046A-21D8-44D8-8F84-EC3BB4583915}"/>
              </a:ext>
            </a:extLst>
          </p:cNvPr>
          <p:cNvSpPr/>
          <p:nvPr/>
        </p:nvSpPr>
        <p:spPr>
          <a:xfrm>
            <a:off x="5161285" y="1247479"/>
            <a:ext cx="373598" cy="38181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5" name="Oval 6">
            <a:extLst>
              <a:ext uri="{FF2B5EF4-FFF2-40B4-BE49-F238E27FC236}">
                <a16:creationId xmlns:a16="http://schemas.microsoft.com/office/drawing/2014/main" id="{9001AAE4-2547-4EBD-BC03-5EB7BEEF893B}"/>
              </a:ext>
            </a:extLst>
          </p:cNvPr>
          <p:cNvSpPr/>
          <p:nvPr/>
        </p:nvSpPr>
        <p:spPr>
          <a:xfrm>
            <a:off x="5858067" y="2021781"/>
            <a:ext cx="356681" cy="352945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Block Arc 25">
            <a:extLst>
              <a:ext uri="{FF2B5EF4-FFF2-40B4-BE49-F238E27FC236}">
                <a16:creationId xmlns:a16="http://schemas.microsoft.com/office/drawing/2014/main" id="{7D33942C-6E79-4700-90CE-A3AFFEF0DDF7}"/>
              </a:ext>
            </a:extLst>
          </p:cNvPr>
          <p:cNvSpPr/>
          <p:nvPr/>
        </p:nvSpPr>
        <p:spPr>
          <a:xfrm>
            <a:off x="4117415" y="2020993"/>
            <a:ext cx="245394" cy="354521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7" name="Block Arc 31">
            <a:extLst>
              <a:ext uri="{FF2B5EF4-FFF2-40B4-BE49-F238E27FC236}">
                <a16:creationId xmlns:a16="http://schemas.microsoft.com/office/drawing/2014/main" id="{43F75989-E3DB-4563-B74F-24D787910392}"/>
              </a:ext>
            </a:extLst>
          </p:cNvPr>
          <p:cNvSpPr/>
          <p:nvPr/>
        </p:nvSpPr>
        <p:spPr>
          <a:xfrm>
            <a:off x="6455130" y="2020993"/>
            <a:ext cx="320167" cy="354521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8" name="Freeform 53">
            <a:extLst>
              <a:ext uri="{FF2B5EF4-FFF2-40B4-BE49-F238E27FC236}">
                <a16:creationId xmlns:a16="http://schemas.microsoft.com/office/drawing/2014/main" id="{BCDBC458-B242-42EC-8F59-753E61630345}"/>
              </a:ext>
            </a:extLst>
          </p:cNvPr>
          <p:cNvSpPr/>
          <p:nvPr/>
        </p:nvSpPr>
        <p:spPr>
          <a:xfrm>
            <a:off x="7662840" y="2018386"/>
            <a:ext cx="350856" cy="359735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Block Arc 10">
            <a:extLst>
              <a:ext uri="{FF2B5EF4-FFF2-40B4-BE49-F238E27FC236}">
                <a16:creationId xmlns:a16="http://schemas.microsoft.com/office/drawing/2014/main" id="{5A541339-307F-4102-BD1E-D9CB04C6C65D}"/>
              </a:ext>
            </a:extLst>
          </p:cNvPr>
          <p:cNvSpPr/>
          <p:nvPr/>
        </p:nvSpPr>
        <p:spPr>
          <a:xfrm>
            <a:off x="8244408" y="3525290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0" name="Freeform 55">
            <a:extLst>
              <a:ext uri="{FF2B5EF4-FFF2-40B4-BE49-F238E27FC236}">
                <a16:creationId xmlns:a16="http://schemas.microsoft.com/office/drawing/2014/main" id="{595930D2-2007-4922-A23F-18950B221969}"/>
              </a:ext>
            </a:extLst>
          </p:cNvPr>
          <p:cNvSpPr/>
          <p:nvPr/>
        </p:nvSpPr>
        <p:spPr>
          <a:xfrm>
            <a:off x="3655029" y="1926261"/>
            <a:ext cx="222004" cy="54398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Round Same Side Corner Rectangle 36">
            <a:extLst>
              <a:ext uri="{FF2B5EF4-FFF2-40B4-BE49-F238E27FC236}">
                <a16:creationId xmlns:a16="http://schemas.microsoft.com/office/drawing/2014/main" id="{CA011A7D-5D39-4A90-BE7A-9099C98DAEF4}"/>
              </a:ext>
            </a:extLst>
          </p:cNvPr>
          <p:cNvSpPr/>
          <p:nvPr/>
        </p:nvSpPr>
        <p:spPr>
          <a:xfrm>
            <a:off x="7015679" y="2037450"/>
            <a:ext cx="406779" cy="321606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Oval 21">
            <a:extLst>
              <a:ext uri="{FF2B5EF4-FFF2-40B4-BE49-F238E27FC236}">
                <a16:creationId xmlns:a16="http://schemas.microsoft.com/office/drawing/2014/main" id="{A89FCEE1-E85C-4054-879B-61DD2DD8B767}"/>
              </a:ext>
            </a:extLst>
          </p:cNvPr>
          <p:cNvSpPr>
            <a:spLocks noChangeAspect="1"/>
          </p:cNvSpPr>
          <p:nvPr/>
        </p:nvSpPr>
        <p:spPr>
          <a:xfrm>
            <a:off x="5500929" y="3502585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3" name="Oval 32">
            <a:extLst>
              <a:ext uri="{FF2B5EF4-FFF2-40B4-BE49-F238E27FC236}">
                <a16:creationId xmlns:a16="http://schemas.microsoft.com/office/drawing/2014/main" id="{BEB3A4BC-F188-48D3-897F-B8250BB7353D}"/>
              </a:ext>
            </a:extLst>
          </p:cNvPr>
          <p:cNvSpPr/>
          <p:nvPr/>
        </p:nvSpPr>
        <p:spPr>
          <a:xfrm>
            <a:off x="7084921" y="3479620"/>
            <a:ext cx="318881" cy="383620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709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Fully Editable Icon Sets : C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E298C07-CBF7-4CF6-B6D6-C0E2292A32CB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D56C4B-A8BF-47B1-9755-21AC0596B557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D78F051-5F0C-42B1-BC7F-4F33927ED929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43C0088-36B8-4C51-8F6D-FB1703ABCEDC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58" name="Freeform 47">
            <a:extLst>
              <a:ext uri="{FF2B5EF4-FFF2-40B4-BE49-F238E27FC236}">
                <a16:creationId xmlns:a16="http://schemas.microsoft.com/office/drawing/2014/main" id="{DA18100F-B96C-4072-B152-55170142AF34}"/>
              </a:ext>
            </a:extLst>
          </p:cNvPr>
          <p:cNvSpPr>
            <a:spLocks noChangeAspect="1"/>
          </p:cNvSpPr>
          <p:nvPr/>
        </p:nvSpPr>
        <p:spPr>
          <a:xfrm>
            <a:off x="3706960" y="1353413"/>
            <a:ext cx="360219" cy="360000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Freeform 48">
            <a:extLst>
              <a:ext uri="{FF2B5EF4-FFF2-40B4-BE49-F238E27FC236}">
                <a16:creationId xmlns:a16="http://schemas.microsoft.com/office/drawing/2014/main" id="{4C0E7E7B-EE7A-446B-9654-EE6B84711178}"/>
              </a:ext>
            </a:extLst>
          </p:cNvPr>
          <p:cNvSpPr>
            <a:spLocks noChangeAspect="1"/>
          </p:cNvSpPr>
          <p:nvPr/>
        </p:nvSpPr>
        <p:spPr>
          <a:xfrm>
            <a:off x="4282582" y="1383506"/>
            <a:ext cx="360000" cy="299814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Freeform 49">
            <a:extLst>
              <a:ext uri="{FF2B5EF4-FFF2-40B4-BE49-F238E27FC236}">
                <a16:creationId xmlns:a16="http://schemas.microsoft.com/office/drawing/2014/main" id="{FAB6B7C5-7142-4AAF-935B-ABA23E2CFD96}"/>
              </a:ext>
            </a:extLst>
          </p:cNvPr>
          <p:cNvSpPr>
            <a:spLocks noChangeAspect="1"/>
          </p:cNvSpPr>
          <p:nvPr/>
        </p:nvSpPr>
        <p:spPr>
          <a:xfrm>
            <a:off x="5449552" y="1373426"/>
            <a:ext cx="319975" cy="319975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7" name="Freeform 50">
            <a:extLst>
              <a:ext uri="{FF2B5EF4-FFF2-40B4-BE49-F238E27FC236}">
                <a16:creationId xmlns:a16="http://schemas.microsoft.com/office/drawing/2014/main" id="{79E87720-D307-4DC7-A61A-EFC3BB7840DD}"/>
              </a:ext>
            </a:extLst>
          </p:cNvPr>
          <p:cNvSpPr>
            <a:spLocks noChangeAspect="1"/>
          </p:cNvSpPr>
          <p:nvPr/>
        </p:nvSpPr>
        <p:spPr>
          <a:xfrm>
            <a:off x="4851982" y="1381413"/>
            <a:ext cx="360000" cy="304000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Teardrop 9">
            <a:extLst>
              <a:ext uri="{FF2B5EF4-FFF2-40B4-BE49-F238E27FC236}">
                <a16:creationId xmlns:a16="http://schemas.microsoft.com/office/drawing/2014/main" id="{9D701450-E20F-4DE8-A50F-483FDB302BE2}"/>
              </a:ext>
            </a:extLst>
          </p:cNvPr>
          <p:cNvSpPr>
            <a:spLocks noChangeAspect="1"/>
          </p:cNvSpPr>
          <p:nvPr/>
        </p:nvSpPr>
        <p:spPr>
          <a:xfrm rot="18900000">
            <a:off x="6023939" y="2076781"/>
            <a:ext cx="348493" cy="297430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Freeform 97">
            <a:extLst>
              <a:ext uri="{FF2B5EF4-FFF2-40B4-BE49-F238E27FC236}">
                <a16:creationId xmlns:a16="http://schemas.microsoft.com/office/drawing/2014/main" id="{93F9A925-C89F-4B60-B48D-CC10908C5ED3}"/>
              </a:ext>
            </a:extLst>
          </p:cNvPr>
          <p:cNvSpPr>
            <a:spLocks noChangeAspect="1"/>
          </p:cNvSpPr>
          <p:nvPr/>
        </p:nvSpPr>
        <p:spPr>
          <a:xfrm>
            <a:off x="6513205" y="1376236"/>
            <a:ext cx="420675" cy="314355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Donut 22">
            <a:extLst>
              <a:ext uri="{FF2B5EF4-FFF2-40B4-BE49-F238E27FC236}">
                <a16:creationId xmlns:a16="http://schemas.microsoft.com/office/drawing/2014/main" id="{8B966ADF-5D93-4582-9F91-4EDFA29ECC66}"/>
              </a:ext>
            </a:extLst>
          </p:cNvPr>
          <p:cNvSpPr>
            <a:spLocks noChangeAspect="1"/>
          </p:cNvSpPr>
          <p:nvPr/>
        </p:nvSpPr>
        <p:spPr>
          <a:xfrm>
            <a:off x="7679627" y="1441217"/>
            <a:ext cx="360000" cy="184392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1" name="Freeform 99">
            <a:extLst>
              <a:ext uri="{FF2B5EF4-FFF2-40B4-BE49-F238E27FC236}">
                <a16:creationId xmlns:a16="http://schemas.microsoft.com/office/drawing/2014/main" id="{984CA4A5-13B1-4026-A630-054D650B41C6}"/>
              </a:ext>
            </a:extLst>
          </p:cNvPr>
          <p:cNvSpPr>
            <a:spLocks noChangeAspect="1"/>
          </p:cNvSpPr>
          <p:nvPr/>
        </p:nvSpPr>
        <p:spPr>
          <a:xfrm>
            <a:off x="6066104" y="1368148"/>
            <a:ext cx="264162" cy="330530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Oval 10">
            <a:extLst>
              <a:ext uri="{FF2B5EF4-FFF2-40B4-BE49-F238E27FC236}">
                <a16:creationId xmlns:a16="http://schemas.microsoft.com/office/drawing/2014/main" id="{5CC6BDF5-D6EF-4A0F-A5D9-5E4E04FE916A}"/>
              </a:ext>
            </a:extLst>
          </p:cNvPr>
          <p:cNvSpPr/>
          <p:nvPr/>
        </p:nvSpPr>
        <p:spPr>
          <a:xfrm>
            <a:off x="7124399" y="1368839"/>
            <a:ext cx="330674" cy="329148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Freeform 101">
            <a:extLst>
              <a:ext uri="{FF2B5EF4-FFF2-40B4-BE49-F238E27FC236}">
                <a16:creationId xmlns:a16="http://schemas.microsoft.com/office/drawing/2014/main" id="{F30E024D-8159-48B2-B3C5-CAD2380835ED}"/>
              </a:ext>
            </a:extLst>
          </p:cNvPr>
          <p:cNvSpPr/>
          <p:nvPr/>
        </p:nvSpPr>
        <p:spPr>
          <a:xfrm>
            <a:off x="8293275" y="1404641"/>
            <a:ext cx="193444" cy="257545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4" name="Group 102">
            <a:extLst>
              <a:ext uri="{FF2B5EF4-FFF2-40B4-BE49-F238E27FC236}">
                <a16:creationId xmlns:a16="http://schemas.microsoft.com/office/drawing/2014/main" id="{C4D5A8D3-C064-497D-9F3E-E19F38D65067}"/>
              </a:ext>
            </a:extLst>
          </p:cNvPr>
          <p:cNvGrpSpPr>
            <a:grpSpLocks noChangeAspect="1"/>
          </p:cNvGrpSpPr>
          <p:nvPr/>
        </p:nvGrpSpPr>
        <p:grpSpPr>
          <a:xfrm>
            <a:off x="6612876" y="2045497"/>
            <a:ext cx="221332" cy="360000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85" name="Freeform 103">
              <a:extLst>
                <a:ext uri="{FF2B5EF4-FFF2-40B4-BE49-F238E27FC236}">
                  <a16:creationId xmlns:a16="http://schemas.microsoft.com/office/drawing/2014/main" id="{4F515947-A3A0-4AF4-9D51-E5DA3FE4E3D6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Freeform 104">
              <a:extLst>
                <a:ext uri="{FF2B5EF4-FFF2-40B4-BE49-F238E27FC236}">
                  <a16:creationId xmlns:a16="http://schemas.microsoft.com/office/drawing/2014/main" id="{53A22AF9-75EC-42D1-99ED-BB287E57E124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Freeform 105">
              <a:extLst>
                <a:ext uri="{FF2B5EF4-FFF2-40B4-BE49-F238E27FC236}">
                  <a16:creationId xmlns:a16="http://schemas.microsoft.com/office/drawing/2014/main" id="{2CC12EFF-B1A7-4F1D-B320-00FADEBAB728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Freeform 106">
              <a:extLst>
                <a:ext uri="{FF2B5EF4-FFF2-40B4-BE49-F238E27FC236}">
                  <a16:creationId xmlns:a16="http://schemas.microsoft.com/office/drawing/2014/main" id="{49E666C1-51DD-4C1E-8CB5-1206C2755F64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9" name="Freeform 107">
            <a:extLst>
              <a:ext uri="{FF2B5EF4-FFF2-40B4-BE49-F238E27FC236}">
                <a16:creationId xmlns:a16="http://schemas.microsoft.com/office/drawing/2014/main" id="{A2411D1C-3855-4DBA-9EB9-E9A09269470E}"/>
              </a:ext>
            </a:extLst>
          </p:cNvPr>
          <p:cNvSpPr>
            <a:spLocks noChangeAspect="1"/>
          </p:cNvSpPr>
          <p:nvPr/>
        </p:nvSpPr>
        <p:spPr>
          <a:xfrm>
            <a:off x="7232016" y="2045497"/>
            <a:ext cx="115441" cy="360000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Freeform 108">
            <a:extLst>
              <a:ext uri="{FF2B5EF4-FFF2-40B4-BE49-F238E27FC236}">
                <a16:creationId xmlns:a16="http://schemas.microsoft.com/office/drawing/2014/main" id="{9BDBC651-A3B1-4B89-BB65-D981258C1EFF}"/>
              </a:ext>
            </a:extLst>
          </p:cNvPr>
          <p:cNvSpPr/>
          <p:nvPr/>
        </p:nvSpPr>
        <p:spPr>
          <a:xfrm>
            <a:off x="4861480" y="2037091"/>
            <a:ext cx="341005" cy="376812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Oval 8">
            <a:extLst>
              <a:ext uri="{FF2B5EF4-FFF2-40B4-BE49-F238E27FC236}">
                <a16:creationId xmlns:a16="http://schemas.microsoft.com/office/drawing/2014/main" id="{3D851B8B-EA76-4537-9E55-9A8FE6F443B5}"/>
              </a:ext>
            </a:extLst>
          </p:cNvPr>
          <p:cNvSpPr/>
          <p:nvPr/>
        </p:nvSpPr>
        <p:spPr>
          <a:xfrm>
            <a:off x="5430443" y="2045477"/>
            <a:ext cx="358193" cy="36004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2" name="Group 110">
            <a:extLst>
              <a:ext uri="{FF2B5EF4-FFF2-40B4-BE49-F238E27FC236}">
                <a16:creationId xmlns:a16="http://schemas.microsoft.com/office/drawing/2014/main" id="{48607789-16E4-4A9C-9AC9-28E4F95E736E}"/>
              </a:ext>
            </a:extLst>
          </p:cNvPr>
          <p:cNvGrpSpPr/>
          <p:nvPr/>
        </p:nvGrpSpPr>
        <p:grpSpPr>
          <a:xfrm>
            <a:off x="4292080" y="2037091"/>
            <a:ext cx="341005" cy="376812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93" name="Freeform 111">
              <a:extLst>
                <a:ext uri="{FF2B5EF4-FFF2-40B4-BE49-F238E27FC236}">
                  <a16:creationId xmlns:a16="http://schemas.microsoft.com/office/drawing/2014/main" id="{A5694722-9218-47EC-B14B-81D0DEEDA181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Oval 37">
              <a:extLst>
                <a:ext uri="{FF2B5EF4-FFF2-40B4-BE49-F238E27FC236}">
                  <a16:creationId xmlns:a16="http://schemas.microsoft.com/office/drawing/2014/main" id="{DA239340-E2F2-4B63-A1F2-27692641A188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5" name="Rectangle 19">
            <a:extLst>
              <a:ext uri="{FF2B5EF4-FFF2-40B4-BE49-F238E27FC236}">
                <a16:creationId xmlns:a16="http://schemas.microsoft.com/office/drawing/2014/main" id="{930401F3-891D-4F99-9673-554C993271F9}"/>
              </a:ext>
            </a:extLst>
          </p:cNvPr>
          <p:cNvSpPr/>
          <p:nvPr/>
        </p:nvSpPr>
        <p:spPr>
          <a:xfrm>
            <a:off x="3734269" y="2057538"/>
            <a:ext cx="305600" cy="335918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Freeform 114">
            <a:extLst>
              <a:ext uri="{FF2B5EF4-FFF2-40B4-BE49-F238E27FC236}">
                <a16:creationId xmlns:a16="http://schemas.microsoft.com/office/drawing/2014/main" id="{F58FC7AB-1F8D-4FAC-9245-5A25E2575594}"/>
              </a:ext>
            </a:extLst>
          </p:cNvPr>
          <p:cNvSpPr>
            <a:spLocks noChangeAspect="1"/>
          </p:cNvSpPr>
          <p:nvPr/>
        </p:nvSpPr>
        <p:spPr>
          <a:xfrm>
            <a:off x="7672979" y="2045497"/>
            <a:ext cx="373296" cy="360000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Rounded Rectangle 31">
            <a:extLst>
              <a:ext uri="{FF2B5EF4-FFF2-40B4-BE49-F238E27FC236}">
                <a16:creationId xmlns:a16="http://schemas.microsoft.com/office/drawing/2014/main" id="{453102B0-D31F-42BF-928D-CFA889A378FE}"/>
              </a:ext>
            </a:extLst>
          </p:cNvPr>
          <p:cNvSpPr>
            <a:spLocks noChangeAspect="1"/>
          </p:cNvSpPr>
          <p:nvPr/>
        </p:nvSpPr>
        <p:spPr>
          <a:xfrm>
            <a:off x="3760469" y="2821406"/>
            <a:ext cx="253200" cy="360000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Oval 47">
            <a:extLst>
              <a:ext uri="{FF2B5EF4-FFF2-40B4-BE49-F238E27FC236}">
                <a16:creationId xmlns:a16="http://schemas.microsoft.com/office/drawing/2014/main" id="{5B4B2716-2F09-4A0A-83F8-CD3E77FB1A07}"/>
              </a:ext>
            </a:extLst>
          </p:cNvPr>
          <p:cNvSpPr>
            <a:spLocks noChangeAspect="1"/>
          </p:cNvSpPr>
          <p:nvPr/>
        </p:nvSpPr>
        <p:spPr>
          <a:xfrm>
            <a:off x="8209997" y="2045497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Oval 50">
            <a:extLst>
              <a:ext uri="{FF2B5EF4-FFF2-40B4-BE49-F238E27FC236}">
                <a16:creationId xmlns:a16="http://schemas.microsoft.com/office/drawing/2014/main" id="{4BD2FE39-EC35-49C7-91D2-D122FFA725E6}"/>
              </a:ext>
            </a:extLst>
          </p:cNvPr>
          <p:cNvSpPr>
            <a:spLocks noChangeAspect="1"/>
          </p:cNvSpPr>
          <p:nvPr/>
        </p:nvSpPr>
        <p:spPr>
          <a:xfrm>
            <a:off x="4303211" y="2821406"/>
            <a:ext cx="318743" cy="360000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Heart 17">
            <a:extLst>
              <a:ext uri="{FF2B5EF4-FFF2-40B4-BE49-F238E27FC236}">
                <a16:creationId xmlns:a16="http://schemas.microsoft.com/office/drawing/2014/main" id="{C8E6F7CA-08CD-4248-A684-AA590DABCE54}"/>
              </a:ext>
            </a:extLst>
          </p:cNvPr>
          <p:cNvSpPr/>
          <p:nvPr/>
        </p:nvSpPr>
        <p:spPr>
          <a:xfrm>
            <a:off x="6027872" y="2833290"/>
            <a:ext cx="340626" cy="333972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Rounded Rectangle 25">
            <a:extLst>
              <a:ext uri="{FF2B5EF4-FFF2-40B4-BE49-F238E27FC236}">
                <a16:creationId xmlns:a16="http://schemas.microsoft.com/office/drawing/2014/main" id="{85751DFC-6CE7-4273-965F-C788C31A9735}"/>
              </a:ext>
            </a:extLst>
          </p:cNvPr>
          <p:cNvSpPr/>
          <p:nvPr/>
        </p:nvSpPr>
        <p:spPr>
          <a:xfrm>
            <a:off x="5440459" y="2858907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Chord 32">
            <a:extLst>
              <a:ext uri="{FF2B5EF4-FFF2-40B4-BE49-F238E27FC236}">
                <a16:creationId xmlns:a16="http://schemas.microsoft.com/office/drawing/2014/main" id="{D0C9D319-8070-4E50-BA5B-3A5057DD0AD5}"/>
              </a:ext>
            </a:extLst>
          </p:cNvPr>
          <p:cNvSpPr/>
          <p:nvPr/>
        </p:nvSpPr>
        <p:spPr>
          <a:xfrm>
            <a:off x="4862902" y="2833809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Rounded Rectangle 40">
            <a:extLst>
              <a:ext uri="{FF2B5EF4-FFF2-40B4-BE49-F238E27FC236}">
                <a16:creationId xmlns:a16="http://schemas.microsoft.com/office/drawing/2014/main" id="{28712CE1-36D0-45CF-A454-22280F12D2D1}"/>
              </a:ext>
            </a:extLst>
          </p:cNvPr>
          <p:cNvSpPr/>
          <p:nvPr/>
        </p:nvSpPr>
        <p:spPr>
          <a:xfrm rot="2942052">
            <a:off x="6566376" y="2834205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Rounded Rectangle 7">
            <a:extLst>
              <a:ext uri="{FF2B5EF4-FFF2-40B4-BE49-F238E27FC236}">
                <a16:creationId xmlns:a16="http://schemas.microsoft.com/office/drawing/2014/main" id="{FEA1A7D3-9E74-483D-93FA-A674114F0569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4976755" y="3535534"/>
            <a:ext cx="110455" cy="432000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5" name="Rounded Rectangle 17">
            <a:extLst>
              <a:ext uri="{FF2B5EF4-FFF2-40B4-BE49-F238E27FC236}">
                <a16:creationId xmlns:a16="http://schemas.microsoft.com/office/drawing/2014/main" id="{FB365F28-4A79-43E4-8E21-14C4CE32D74F}"/>
              </a:ext>
            </a:extLst>
          </p:cNvPr>
          <p:cNvSpPr>
            <a:spLocks noChangeAspect="1"/>
          </p:cNvSpPr>
          <p:nvPr/>
        </p:nvSpPr>
        <p:spPr>
          <a:xfrm>
            <a:off x="8276866" y="2821406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Oval 21">
            <a:extLst>
              <a:ext uri="{FF2B5EF4-FFF2-40B4-BE49-F238E27FC236}">
                <a16:creationId xmlns:a16="http://schemas.microsoft.com/office/drawing/2014/main" id="{88926273-9043-4220-855B-71506DED6A1A}"/>
              </a:ext>
            </a:extLst>
          </p:cNvPr>
          <p:cNvSpPr>
            <a:spLocks noChangeAspect="1"/>
          </p:cNvSpPr>
          <p:nvPr/>
        </p:nvSpPr>
        <p:spPr>
          <a:xfrm>
            <a:off x="7109736" y="2821406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Oval 25">
            <a:extLst>
              <a:ext uri="{FF2B5EF4-FFF2-40B4-BE49-F238E27FC236}">
                <a16:creationId xmlns:a16="http://schemas.microsoft.com/office/drawing/2014/main" id="{E0F16BEE-3F20-495F-BCEA-107B00830165}"/>
              </a:ext>
            </a:extLst>
          </p:cNvPr>
          <p:cNvSpPr>
            <a:spLocks noChangeAspect="1"/>
          </p:cNvSpPr>
          <p:nvPr/>
        </p:nvSpPr>
        <p:spPr>
          <a:xfrm>
            <a:off x="7679872" y="2821406"/>
            <a:ext cx="359510" cy="360000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Block Arc 20">
            <a:extLst>
              <a:ext uri="{FF2B5EF4-FFF2-40B4-BE49-F238E27FC236}">
                <a16:creationId xmlns:a16="http://schemas.microsoft.com/office/drawing/2014/main" id="{0B4F1B98-CBFF-4C5A-A8AE-F54E27308DB7}"/>
              </a:ext>
            </a:extLst>
          </p:cNvPr>
          <p:cNvSpPr>
            <a:spLocks noChangeAspect="1"/>
          </p:cNvSpPr>
          <p:nvPr/>
        </p:nvSpPr>
        <p:spPr>
          <a:xfrm rot="10800000">
            <a:off x="4296578" y="3571534"/>
            <a:ext cx="332010" cy="360000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9" name="Block Arc 11">
            <a:extLst>
              <a:ext uri="{FF2B5EF4-FFF2-40B4-BE49-F238E27FC236}">
                <a16:creationId xmlns:a16="http://schemas.microsoft.com/office/drawing/2014/main" id="{77A4B289-81F7-47A0-8D9F-C5E2C08723F6}"/>
              </a:ext>
            </a:extLst>
          </p:cNvPr>
          <p:cNvSpPr/>
          <p:nvPr/>
        </p:nvSpPr>
        <p:spPr>
          <a:xfrm rot="10800000">
            <a:off x="6614789" y="3560896"/>
            <a:ext cx="217507" cy="353911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0" name="Rectangle 21">
            <a:extLst>
              <a:ext uri="{FF2B5EF4-FFF2-40B4-BE49-F238E27FC236}">
                <a16:creationId xmlns:a16="http://schemas.microsoft.com/office/drawing/2014/main" id="{C375C859-9893-4713-A3A8-08DCF343F6A5}"/>
              </a:ext>
            </a:extLst>
          </p:cNvPr>
          <p:cNvSpPr/>
          <p:nvPr/>
        </p:nvSpPr>
        <p:spPr>
          <a:xfrm>
            <a:off x="5437664" y="3655251"/>
            <a:ext cx="343751" cy="192566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Round Same Side Corner Rectangle 8">
            <a:extLst>
              <a:ext uri="{FF2B5EF4-FFF2-40B4-BE49-F238E27FC236}">
                <a16:creationId xmlns:a16="http://schemas.microsoft.com/office/drawing/2014/main" id="{D6C364D9-7945-44A9-9368-54A5192C6EBA}"/>
              </a:ext>
            </a:extLst>
          </p:cNvPr>
          <p:cNvSpPr/>
          <p:nvPr/>
        </p:nvSpPr>
        <p:spPr>
          <a:xfrm>
            <a:off x="8212501" y="3588603"/>
            <a:ext cx="354992" cy="355536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Rounded Rectangle 51">
            <a:extLst>
              <a:ext uri="{FF2B5EF4-FFF2-40B4-BE49-F238E27FC236}">
                <a16:creationId xmlns:a16="http://schemas.microsoft.com/office/drawing/2014/main" id="{B7D4F0AA-9DF8-46AC-86F6-06BF10A108E3}"/>
              </a:ext>
            </a:extLst>
          </p:cNvPr>
          <p:cNvSpPr/>
          <p:nvPr/>
        </p:nvSpPr>
        <p:spPr>
          <a:xfrm rot="16200000" flipH="1">
            <a:off x="7112464" y="4219259"/>
            <a:ext cx="367987" cy="34655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3" name="Isosceles Triangle 5">
            <a:extLst>
              <a:ext uri="{FF2B5EF4-FFF2-40B4-BE49-F238E27FC236}">
                <a16:creationId xmlns:a16="http://schemas.microsoft.com/office/drawing/2014/main" id="{5C015811-5CED-4CFE-BF01-DF1539A8834F}"/>
              </a:ext>
            </a:extLst>
          </p:cNvPr>
          <p:cNvSpPr>
            <a:spLocks noChangeAspect="1"/>
          </p:cNvSpPr>
          <p:nvPr/>
        </p:nvSpPr>
        <p:spPr>
          <a:xfrm>
            <a:off x="6060854" y="3614352"/>
            <a:ext cx="274662" cy="274365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Trapezoid 22">
            <a:extLst>
              <a:ext uri="{FF2B5EF4-FFF2-40B4-BE49-F238E27FC236}">
                <a16:creationId xmlns:a16="http://schemas.microsoft.com/office/drawing/2014/main" id="{5A20F0BE-39E1-4D3C-9D56-7BF62CDB5490}"/>
              </a:ext>
            </a:extLst>
          </p:cNvPr>
          <p:cNvSpPr>
            <a:spLocks noChangeAspect="1"/>
          </p:cNvSpPr>
          <p:nvPr/>
        </p:nvSpPr>
        <p:spPr>
          <a:xfrm>
            <a:off x="7109736" y="3659965"/>
            <a:ext cx="360000" cy="183139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Rounded Rectangle 20">
            <a:extLst>
              <a:ext uri="{FF2B5EF4-FFF2-40B4-BE49-F238E27FC236}">
                <a16:creationId xmlns:a16="http://schemas.microsoft.com/office/drawing/2014/main" id="{08E48451-98E2-4623-A35A-8728AFE41564}"/>
              </a:ext>
            </a:extLst>
          </p:cNvPr>
          <p:cNvSpPr>
            <a:spLocks noChangeAspect="1"/>
          </p:cNvSpPr>
          <p:nvPr/>
        </p:nvSpPr>
        <p:spPr>
          <a:xfrm rot="2160000">
            <a:off x="7692804" y="3571534"/>
            <a:ext cx="333647" cy="360000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rapezoid 28">
            <a:extLst>
              <a:ext uri="{FF2B5EF4-FFF2-40B4-BE49-F238E27FC236}">
                <a16:creationId xmlns:a16="http://schemas.microsoft.com/office/drawing/2014/main" id="{0B98DDAC-824F-41D3-939C-5A4571BAF667}"/>
              </a:ext>
            </a:extLst>
          </p:cNvPr>
          <p:cNvSpPr>
            <a:spLocks noChangeAspect="1"/>
          </p:cNvSpPr>
          <p:nvPr/>
        </p:nvSpPr>
        <p:spPr>
          <a:xfrm>
            <a:off x="3738542" y="3571534"/>
            <a:ext cx="297055" cy="360000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7" name="Rounded Rectangle 2">
            <a:extLst>
              <a:ext uri="{FF2B5EF4-FFF2-40B4-BE49-F238E27FC236}">
                <a16:creationId xmlns:a16="http://schemas.microsoft.com/office/drawing/2014/main" id="{E38E2923-23FD-43CA-8EB1-A53B197902FB}"/>
              </a:ext>
            </a:extLst>
          </p:cNvPr>
          <p:cNvSpPr/>
          <p:nvPr/>
        </p:nvSpPr>
        <p:spPr>
          <a:xfrm>
            <a:off x="4286165" y="4223696"/>
            <a:ext cx="352834" cy="352834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8" name="Rounded Rectangle 8">
            <a:extLst>
              <a:ext uri="{FF2B5EF4-FFF2-40B4-BE49-F238E27FC236}">
                <a16:creationId xmlns:a16="http://schemas.microsoft.com/office/drawing/2014/main" id="{D8462673-EB48-4786-B127-B6762FA56C62}"/>
              </a:ext>
            </a:extLst>
          </p:cNvPr>
          <p:cNvSpPr/>
          <p:nvPr/>
        </p:nvSpPr>
        <p:spPr>
          <a:xfrm>
            <a:off x="3710633" y="4223696"/>
            <a:ext cx="352873" cy="352834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9" name="Rounded Rectangle 2">
            <a:extLst>
              <a:ext uri="{FF2B5EF4-FFF2-40B4-BE49-F238E27FC236}">
                <a16:creationId xmlns:a16="http://schemas.microsoft.com/office/drawing/2014/main" id="{C91C1B5D-B5CF-47CC-97C4-B0C63963BBB5}"/>
              </a:ext>
            </a:extLst>
          </p:cNvPr>
          <p:cNvSpPr/>
          <p:nvPr/>
        </p:nvSpPr>
        <p:spPr>
          <a:xfrm>
            <a:off x="5433122" y="4223696"/>
            <a:ext cx="352834" cy="352834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0" name="Rounded Rectangle 3">
            <a:extLst>
              <a:ext uri="{FF2B5EF4-FFF2-40B4-BE49-F238E27FC236}">
                <a16:creationId xmlns:a16="http://schemas.microsoft.com/office/drawing/2014/main" id="{5E245A69-4AC8-4706-962D-70F0B5D96704}"/>
              </a:ext>
            </a:extLst>
          </p:cNvPr>
          <p:cNvSpPr>
            <a:spLocks noChangeAspect="1"/>
          </p:cNvSpPr>
          <p:nvPr/>
        </p:nvSpPr>
        <p:spPr>
          <a:xfrm>
            <a:off x="4855565" y="4223696"/>
            <a:ext cx="352834" cy="352834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1" name="Rounded Rectangle 10">
            <a:extLst>
              <a:ext uri="{FF2B5EF4-FFF2-40B4-BE49-F238E27FC236}">
                <a16:creationId xmlns:a16="http://schemas.microsoft.com/office/drawing/2014/main" id="{F44C515D-A1D4-4EA0-B9D7-8DE64A64ADAD}"/>
              </a:ext>
            </a:extLst>
          </p:cNvPr>
          <p:cNvSpPr>
            <a:spLocks noChangeAspect="1"/>
          </p:cNvSpPr>
          <p:nvPr/>
        </p:nvSpPr>
        <p:spPr>
          <a:xfrm>
            <a:off x="6021140" y="4216530"/>
            <a:ext cx="354091" cy="360000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Block Arc 6">
            <a:extLst>
              <a:ext uri="{FF2B5EF4-FFF2-40B4-BE49-F238E27FC236}">
                <a16:creationId xmlns:a16="http://schemas.microsoft.com/office/drawing/2014/main" id="{4E80998D-A645-448C-83D4-17400A3F6B82}"/>
              </a:ext>
            </a:extLst>
          </p:cNvPr>
          <p:cNvSpPr/>
          <p:nvPr/>
        </p:nvSpPr>
        <p:spPr>
          <a:xfrm>
            <a:off x="6557572" y="4241324"/>
            <a:ext cx="331940" cy="335206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3" name="Left Arrow 1">
            <a:extLst>
              <a:ext uri="{FF2B5EF4-FFF2-40B4-BE49-F238E27FC236}">
                <a16:creationId xmlns:a16="http://schemas.microsoft.com/office/drawing/2014/main" id="{3C77B5CD-7A98-4E11-9E09-5F82AD272000}"/>
              </a:ext>
            </a:extLst>
          </p:cNvPr>
          <p:cNvSpPr>
            <a:spLocks noChangeAspect="1"/>
          </p:cNvSpPr>
          <p:nvPr/>
        </p:nvSpPr>
        <p:spPr>
          <a:xfrm>
            <a:off x="8231065" y="4216530"/>
            <a:ext cx="369872" cy="360000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Oval 35">
            <a:extLst>
              <a:ext uri="{FF2B5EF4-FFF2-40B4-BE49-F238E27FC236}">
                <a16:creationId xmlns:a16="http://schemas.microsoft.com/office/drawing/2014/main" id="{C7B0A727-5103-453E-A7C7-840A5920AB3E}"/>
              </a:ext>
            </a:extLst>
          </p:cNvPr>
          <p:cNvSpPr/>
          <p:nvPr/>
        </p:nvSpPr>
        <p:spPr>
          <a:xfrm>
            <a:off x="7735185" y="4217255"/>
            <a:ext cx="289606" cy="365156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91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Agenda</a:t>
            </a:r>
            <a:endParaRPr lang="ko-KR" altLang="en-US" dirty="0"/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9A02F033-5840-48EC-9A58-A1C1445B8793}"/>
              </a:ext>
            </a:extLst>
          </p:cNvPr>
          <p:cNvGrpSpPr/>
          <p:nvPr/>
        </p:nvGrpSpPr>
        <p:grpSpPr>
          <a:xfrm>
            <a:off x="3131841" y="1442348"/>
            <a:ext cx="6012000" cy="540000"/>
            <a:chOff x="3131841" y="1442348"/>
            <a:chExt cx="6012162" cy="540000"/>
          </a:xfrm>
        </p:grpSpPr>
        <p:sp>
          <p:nvSpPr>
            <p:cNvPr id="8" name="Round Same Side Corner Rectangle 7"/>
            <p:cNvSpPr/>
            <p:nvPr userDrawn="1"/>
          </p:nvSpPr>
          <p:spPr>
            <a:xfrm rot="16200000">
              <a:off x="5867922" y="-1293733"/>
              <a:ext cx="540000" cy="601216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3180602" y="1478347"/>
              <a:ext cx="468000" cy="46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/>
          <p:cNvSpPr txBox="1"/>
          <p:nvPr userDrawn="1"/>
        </p:nvSpPr>
        <p:spPr>
          <a:xfrm>
            <a:off x="3184855" y="1527681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1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CBB496A-3CFB-4722-8061-B1A3FADC07AC}"/>
              </a:ext>
            </a:extLst>
          </p:cNvPr>
          <p:cNvGrpSpPr/>
          <p:nvPr/>
        </p:nvGrpSpPr>
        <p:grpSpPr>
          <a:xfrm>
            <a:off x="3402125" y="2134749"/>
            <a:ext cx="5749181" cy="540000"/>
            <a:chOff x="3402125" y="2134749"/>
            <a:chExt cx="5749181" cy="540000"/>
          </a:xfrm>
        </p:grpSpPr>
        <p:sp>
          <p:nvSpPr>
            <p:cNvPr id="12" name="Round Same Side Corner Rectangle 11"/>
            <p:cNvSpPr/>
            <p:nvPr userDrawn="1"/>
          </p:nvSpPr>
          <p:spPr>
            <a:xfrm rot="16200000">
              <a:off x="6006716" y="-469842"/>
              <a:ext cx="540000" cy="574918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3442659" y="2170748"/>
              <a:ext cx="468000" cy="46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/>
          <p:cNvSpPr txBox="1"/>
          <p:nvPr userDrawn="1"/>
        </p:nvSpPr>
        <p:spPr>
          <a:xfrm>
            <a:off x="3463640" y="222718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1"/>
                </a:solidFill>
                <a:cs typeface="Arial" pitchFamily="34" charset="0"/>
              </a:rPr>
              <a:t>02</a:t>
            </a:r>
            <a:endParaRPr lang="ko-KR" altLang="en-US" sz="1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AA358F4-C6AA-44AE-B1F8-25A453931869}"/>
              </a:ext>
            </a:extLst>
          </p:cNvPr>
          <p:cNvGrpSpPr/>
          <p:nvPr/>
        </p:nvGrpSpPr>
        <p:grpSpPr>
          <a:xfrm>
            <a:off x="3394820" y="2841351"/>
            <a:ext cx="5749180" cy="540000"/>
            <a:chOff x="3402124" y="3519551"/>
            <a:chExt cx="5749180" cy="540000"/>
          </a:xfrm>
        </p:grpSpPr>
        <p:sp>
          <p:nvSpPr>
            <p:cNvPr id="20" name="Round Same Side Corner Rectangle 19"/>
            <p:cNvSpPr/>
            <p:nvPr userDrawn="1"/>
          </p:nvSpPr>
          <p:spPr>
            <a:xfrm rot="16200000">
              <a:off x="6006714" y="914961"/>
              <a:ext cx="540000" cy="574918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Oval 20"/>
            <p:cNvSpPr/>
            <p:nvPr userDrawn="1"/>
          </p:nvSpPr>
          <p:spPr>
            <a:xfrm>
              <a:off x="3442659" y="3555550"/>
              <a:ext cx="468000" cy="46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3438847" y="2927966"/>
            <a:ext cx="441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1"/>
                </a:solidFill>
                <a:cs typeface="Arial" pitchFamily="34" charset="0"/>
              </a:rPr>
              <a:t>0</a:t>
            </a:r>
            <a:r>
              <a:rPr lang="en-US" altLang="zh-CN" sz="1800" b="1" dirty="0">
                <a:solidFill>
                  <a:schemeClr val="accent1"/>
                </a:solidFill>
                <a:cs typeface="Arial" pitchFamily="34" charset="0"/>
              </a:rPr>
              <a:t>3</a:t>
            </a:r>
            <a:endParaRPr lang="ko-KR" altLang="en-US" sz="1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 bwMode="auto">
          <a:xfrm>
            <a:off x="3643207" y="1567150"/>
            <a:ext cx="4999837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Problem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Statement</a:t>
            </a:r>
          </a:p>
        </p:txBody>
      </p:sp>
      <p:sp>
        <p:nvSpPr>
          <p:cNvPr id="28" name="TextBox 27"/>
          <p:cNvSpPr txBox="1"/>
          <p:nvPr/>
        </p:nvSpPr>
        <p:spPr bwMode="auto">
          <a:xfrm>
            <a:off x="3932408" y="2259551"/>
            <a:ext cx="4999837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Mission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at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cs typeface="Arial" pitchFamily="34" charset="0"/>
              </a:rPr>
              <a:t>TrustR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 bwMode="auto">
          <a:xfrm>
            <a:off x="3943891" y="2972850"/>
            <a:ext cx="4824610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How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cs typeface="Arial" pitchFamily="34" charset="0"/>
              </a:rPr>
              <a:t>TrustR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is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contributing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to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Canadians’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Daily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Life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 </a:t>
            </a:r>
            <a:endParaRPr lang="en-CA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4974C81-E8D5-0342-B632-8007499A058D}"/>
              </a:ext>
            </a:extLst>
          </p:cNvPr>
          <p:cNvSpPr/>
          <p:nvPr userDrawn="1"/>
        </p:nvSpPr>
        <p:spPr>
          <a:xfrm>
            <a:off x="3435355" y="3568835"/>
            <a:ext cx="468000" cy="46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35F0D3-1DA3-D847-84E5-9ED9E19DA845}"/>
              </a:ext>
            </a:extLst>
          </p:cNvPr>
          <p:cNvSpPr txBox="1"/>
          <p:nvPr/>
        </p:nvSpPr>
        <p:spPr>
          <a:xfrm>
            <a:off x="-1056290" y="606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40" name="그룹 2">
            <a:extLst>
              <a:ext uri="{FF2B5EF4-FFF2-40B4-BE49-F238E27FC236}">
                <a16:creationId xmlns:a16="http://schemas.microsoft.com/office/drawing/2014/main" id="{05424908-3266-D247-A3B1-E3803BA66553}"/>
              </a:ext>
            </a:extLst>
          </p:cNvPr>
          <p:cNvGrpSpPr/>
          <p:nvPr/>
        </p:nvGrpSpPr>
        <p:grpSpPr>
          <a:xfrm>
            <a:off x="3402127" y="3547952"/>
            <a:ext cx="5749180" cy="540000"/>
            <a:chOff x="3381089" y="4046799"/>
            <a:chExt cx="5749180" cy="540000"/>
          </a:xfrm>
        </p:grpSpPr>
        <p:sp>
          <p:nvSpPr>
            <p:cNvPr id="41" name="Round Same Side Corner Rectangle 40">
              <a:extLst>
                <a:ext uri="{FF2B5EF4-FFF2-40B4-BE49-F238E27FC236}">
                  <a16:creationId xmlns:a16="http://schemas.microsoft.com/office/drawing/2014/main" id="{96D432DB-6499-CC4E-88DB-468783D6C5E9}"/>
                </a:ext>
              </a:extLst>
            </p:cNvPr>
            <p:cNvSpPr/>
            <p:nvPr userDrawn="1"/>
          </p:nvSpPr>
          <p:spPr>
            <a:xfrm rot="16200000">
              <a:off x="5985679" y="1442209"/>
              <a:ext cx="540000" cy="574918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4AFD00A5-9796-E641-97F1-5FD86538E083}"/>
                </a:ext>
              </a:extLst>
            </p:cNvPr>
            <p:cNvSpPr/>
            <p:nvPr userDrawn="1"/>
          </p:nvSpPr>
          <p:spPr>
            <a:xfrm>
              <a:off x="3421621" y="4078913"/>
              <a:ext cx="468000" cy="46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26" name="TextBox 25"/>
          <p:cNvSpPr txBox="1"/>
          <p:nvPr userDrawn="1"/>
        </p:nvSpPr>
        <p:spPr>
          <a:xfrm>
            <a:off x="3440004" y="3628458"/>
            <a:ext cx="441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1"/>
                </a:solidFill>
                <a:cs typeface="Arial" pitchFamily="34" charset="0"/>
              </a:rPr>
              <a:t>0</a:t>
            </a:r>
            <a:r>
              <a:rPr lang="en-US" altLang="zh-CN" sz="1800" b="1" dirty="0">
                <a:solidFill>
                  <a:schemeClr val="accent1"/>
                </a:solidFill>
                <a:cs typeface="Arial" pitchFamily="34" charset="0"/>
              </a:rPr>
              <a:t>4</a:t>
            </a:r>
            <a:endParaRPr lang="ko-KR" altLang="en-US" sz="1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7D0B7D7-21BA-6147-A796-3205DAF509C6}"/>
              </a:ext>
            </a:extLst>
          </p:cNvPr>
          <p:cNvSpPr txBox="1"/>
          <p:nvPr/>
        </p:nvSpPr>
        <p:spPr bwMode="auto">
          <a:xfrm>
            <a:off x="3943891" y="3683423"/>
            <a:ext cx="4824610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Looking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Forward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 </a:t>
            </a:r>
            <a:endParaRPr lang="en-CA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9" name="그룹 34">
            <a:extLst>
              <a:ext uri="{FF2B5EF4-FFF2-40B4-BE49-F238E27FC236}">
                <a16:creationId xmlns:a16="http://schemas.microsoft.com/office/drawing/2014/main" id="{111D2C01-119F-6149-8190-DA4FF026E74B}"/>
              </a:ext>
            </a:extLst>
          </p:cNvPr>
          <p:cNvGrpSpPr/>
          <p:nvPr/>
        </p:nvGrpSpPr>
        <p:grpSpPr>
          <a:xfrm>
            <a:off x="3131841" y="4212444"/>
            <a:ext cx="6012162" cy="540000"/>
            <a:chOff x="3131841" y="1442348"/>
            <a:chExt cx="6012162" cy="540000"/>
          </a:xfrm>
        </p:grpSpPr>
        <p:sp>
          <p:nvSpPr>
            <p:cNvPr id="50" name="Round Same Side Corner Rectangle 49">
              <a:extLst>
                <a:ext uri="{FF2B5EF4-FFF2-40B4-BE49-F238E27FC236}">
                  <a16:creationId xmlns:a16="http://schemas.microsoft.com/office/drawing/2014/main" id="{91089F3A-9CF8-DB4D-9DBE-32C5DE217CA4}"/>
                </a:ext>
              </a:extLst>
            </p:cNvPr>
            <p:cNvSpPr/>
            <p:nvPr userDrawn="1"/>
          </p:nvSpPr>
          <p:spPr>
            <a:xfrm rot="16200000">
              <a:off x="5867922" y="-1293733"/>
              <a:ext cx="540000" cy="601216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53616F6-B196-6348-BAA3-6BAFE35D7390}"/>
                </a:ext>
              </a:extLst>
            </p:cNvPr>
            <p:cNvSpPr/>
            <p:nvPr userDrawn="1"/>
          </p:nvSpPr>
          <p:spPr>
            <a:xfrm>
              <a:off x="3180602" y="1478347"/>
              <a:ext cx="468000" cy="46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39D7B450-278E-664F-8E49-0940B4CD5BAC}"/>
              </a:ext>
            </a:extLst>
          </p:cNvPr>
          <p:cNvSpPr txBox="1"/>
          <p:nvPr/>
        </p:nvSpPr>
        <p:spPr>
          <a:xfrm>
            <a:off x="3172475" y="4297777"/>
            <a:ext cx="441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1"/>
                </a:solidFill>
                <a:cs typeface="Arial" pitchFamily="34" charset="0"/>
              </a:rPr>
              <a:t>0</a:t>
            </a:r>
            <a:r>
              <a:rPr lang="en-US" altLang="zh-CN" sz="1800" b="1" dirty="0">
                <a:solidFill>
                  <a:schemeClr val="accent1"/>
                </a:solidFill>
                <a:cs typeface="Arial" pitchFamily="34" charset="0"/>
              </a:rPr>
              <a:t>5</a:t>
            </a:r>
            <a:endParaRPr lang="ko-KR" altLang="en-US" sz="1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A34AC28-1E9E-2D42-9E3C-9ADD3CC975E5}"/>
              </a:ext>
            </a:extLst>
          </p:cNvPr>
          <p:cNvSpPr txBox="1"/>
          <p:nvPr/>
        </p:nvSpPr>
        <p:spPr bwMode="auto">
          <a:xfrm>
            <a:off x="3638003" y="4344418"/>
            <a:ext cx="4999837" cy="2769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Q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&amp;</a:t>
            </a:r>
            <a:r>
              <a:rPr lang="zh-CN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cs typeface="Arial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964089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75856" y="1059582"/>
            <a:ext cx="5148064" cy="576064"/>
          </a:xfrm>
        </p:spPr>
        <p:txBody>
          <a:bodyPr/>
          <a:lstStyle/>
          <a:p>
            <a:r>
              <a:rPr lang="en-US" altLang="zh-CN" b="1" dirty="0"/>
              <a:t>Problem</a:t>
            </a:r>
            <a:endParaRPr lang="ko-KR" altLang="en-US" b="1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FCF7114-2891-374B-AF83-F6909DA3EC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0058826"/>
              </p:ext>
            </p:extLst>
          </p:nvPr>
        </p:nvGraphicFramePr>
        <p:xfrm>
          <a:off x="3923928" y="1370043"/>
          <a:ext cx="4871864" cy="2983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169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2627784" y="627534"/>
            <a:ext cx="3888432" cy="3888432"/>
          </a:xfrm>
          <a:prstGeom prst="ellipse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>
              <a:lnSpc>
                <a:spcPct val="110000"/>
              </a:lnSpc>
            </a:pPr>
            <a:endParaRPr lang="en-US" altLang="ko-KR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Donut 6"/>
          <p:cNvSpPr/>
          <p:nvPr/>
        </p:nvSpPr>
        <p:spPr>
          <a:xfrm>
            <a:off x="2771800" y="771550"/>
            <a:ext cx="3600400" cy="3600400"/>
          </a:xfrm>
          <a:prstGeom prst="donut">
            <a:avLst>
              <a:gd name="adj" fmla="val 112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 Placeholder 13"/>
          <p:cNvSpPr txBox="1">
            <a:spLocks/>
          </p:cNvSpPr>
          <p:nvPr/>
        </p:nvSpPr>
        <p:spPr>
          <a:xfrm>
            <a:off x="3385809" y="1271052"/>
            <a:ext cx="2372381" cy="1728192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endParaRPr lang="en-US" altLang="ko-KR" sz="24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4240AD-EF91-704C-ADAD-3295AA2D1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2119599"/>
            <a:ext cx="3312368" cy="89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05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2955504" y="2203074"/>
            <a:ext cx="1257116" cy="475646"/>
            <a:chOff x="1472558" y="1058356"/>
            <a:chExt cx="2874842" cy="475646"/>
          </a:xfrm>
        </p:grpSpPr>
        <p:sp>
          <p:nvSpPr>
            <p:cNvPr id="37" name="TextBox 36"/>
            <p:cNvSpPr txBox="1"/>
            <p:nvPr/>
          </p:nvSpPr>
          <p:spPr>
            <a:xfrm>
              <a:off x="1472558" y="1257003"/>
              <a:ext cx="27659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0">
                <a:defRPr/>
              </a:pPr>
              <a:endParaRPr lang="en-JM" altLang="ko-KR" sz="12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81435" y="1058356"/>
              <a:ext cx="27659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accent1"/>
                  </a:solidFill>
                  <a:cs typeface="Arial" pitchFamily="34" charset="0"/>
                </a:rPr>
                <a:t>Roommate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5083942" y="2203075"/>
            <a:ext cx="1219084" cy="407362"/>
            <a:chOff x="1472558" y="1126640"/>
            <a:chExt cx="2787869" cy="407362"/>
          </a:xfrm>
        </p:grpSpPr>
        <p:sp>
          <p:nvSpPr>
            <p:cNvPr id="40" name="TextBox 39"/>
            <p:cNvSpPr txBox="1"/>
            <p:nvPr/>
          </p:nvSpPr>
          <p:spPr>
            <a:xfrm>
              <a:off x="1472558" y="1257003"/>
              <a:ext cx="27659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0">
                <a:defRPr/>
              </a:pPr>
              <a:endParaRPr lang="en-JM" altLang="ko-KR" sz="12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494462" y="1126640"/>
              <a:ext cx="27659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accent1"/>
                  </a:solidFill>
                  <a:cs typeface="Arial" pitchFamily="34" charset="0"/>
                </a:rPr>
                <a:t>Rating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182921" y="2053145"/>
            <a:ext cx="1222312" cy="461665"/>
            <a:chOff x="1472558" y="1115210"/>
            <a:chExt cx="2795250" cy="461665"/>
          </a:xfrm>
        </p:grpSpPr>
        <p:sp>
          <p:nvSpPr>
            <p:cNvPr id="43" name="TextBox 42"/>
            <p:cNvSpPr txBox="1"/>
            <p:nvPr/>
          </p:nvSpPr>
          <p:spPr>
            <a:xfrm>
              <a:off x="1472558" y="1257003"/>
              <a:ext cx="27659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0">
                <a:defRPr/>
              </a:pPr>
              <a:endParaRPr lang="en-JM" altLang="ko-KR" sz="12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01843" y="1115210"/>
              <a:ext cx="27659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accent1"/>
                  </a:solidFill>
                  <a:cs typeface="Arial" pitchFamily="34" charset="0"/>
                </a:rPr>
                <a:t>Dream</a:t>
              </a:r>
              <a:r>
                <a:rPr lang="zh-CN" altLang="en-US" sz="1200" b="1" dirty="0">
                  <a:solidFill>
                    <a:schemeClr val="accent1"/>
                  </a:solidFill>
                  <a:cs typeface="Arial" pitchFamily="34" charset="0"/>
                </a:rPr>
                <a:t>           </a:t>
              </a:r>
              <a:r>
                <a:rPr lang="en-US" altLang="zh-CN" sz="1200" b="1" dirty="0">
                  <a:solidFill>
                    <a:schemeClr val="accent1"/>
                  </a:solidFill>
                  <a:cs typeface="Arial" pitchFamily="34" charset="0"/>
                </a:rPr>
                <a:t>Residence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3004120" y="3795073"/>
            <a:ext cx="1209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1"/>
                </a:solidFill>
                <a:cs typeface="Arial" pitchFamily="34" charset="0"/>
              </a:rPr>
              <a:t>Customer</a:t>
            </a:r>
            <a:r>
              <a:rPr lang="zh-CN" altLang="en-US" sz="1200" b="1" dirty="0">
                <a:solidFill>
                  <a:schemeClr val="accent1"/>
                </a:solidFill>
                <a:cs typeface="Arial" pitchFamily="34" charset="0"/>
              </a:rPr>
              <a:t>     </a:t>
            </a:r>
            <a:r>
              <a:rPr lang="en-US" altLang="zh-CN" sz="1200" b="1" dirty="0">
                <a:solidFill>
                  <a:schemeClr val="accent1"/>
                </a:solidFill>
                <a:cs typeface="Arial" pitchFamily="34" charset="0"/>
              </a:rPr>
              <a:t>Data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096743" y="3771284"/>
            <a:ext cx="1209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zh-CN" altLang="en-US" sz="1200" b="1" dirty="0">
                <a:solidFill>
                  <a:schemeClr val="accent1"/>
                </a:solidFill>
                <a:cs typeface="Arial" pitchFamily="34" charset="0"/>
              </a:rPr>
              <a:t>          </a:t>
            </a:r>
            <a:r>
              <a:rPr lang="en-US" altLang="zh-CN" sz="1200" b="1" dirty="0">
                <a:solidFill>
                  <a:schemeClr val="accent1"/>
                </a:solidFill>
                <a:cs typeface="Arial" pitchFamily="34" charset="0"/>
              </a:rPr>
              <a:t>Promotion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195727" y="3863616"/>
            <a:ext cx="12095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1"/>
                </a:solidFill>
                <a:cs typeface="Arial" pitchFamily="34" charset="0"/>
              </a:rPr>
              <a:t>Reputation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0699D80-BEA7-5941-817C-15611E51E2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627534"/>
            <a:ext cx="2091539" cy="563644"/>
          </a:xfrm>
          <a:prstGeom prst="rect">
            <a:avLst/>
          </a:prstGeom>
        </p:spPr>
      </p:pic>
      <p:sp>
        <p:nvSpPr>
          <p:cNvPr id="54" name="Rectangle 7">
            <a:extLst>
              <a:ext uri="{FF2B5EF4-FFF2-40B4-BE49-F238E27FC236}">
                <a16:creationId xmlns:a16="http://schemas.microsoft.com/office/drawing/2014/main" id="{9BADB519-52F5-1141-A62B-FB81FECD8744}"/>
              </a:ext>
            </a:extLst>
          </p:cNvPr>
          <p:cNvSpPr/>
          <p:nvPr/>
        </p:nvSpPr>
        <p:spPr>
          <a:xfrm>
            <a:off x="3451075" y="3436146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Donut 24">
            <a:extLst>
              <a:ext uri="{FF2B5EF4-FFF2-40B4-BE49-F238E27FC236}">
                <a16:creationId xmlns:a16="http://schemas.microsoft.com/office/drawing/2014/main" id="{0EAFBFB5-C6E2-E04E-A14C-3F66CAAF15AE}"/>
              </a:ext>
            </a:extLst>
          </p:cNvPr>
          <p:cNvSpPr/>
          <p:nvPr/>
        </p:nvSpPr>
        <p:spPr>
          <a:xfrm>
            <a:off x="5528495" y="3434611"/>
            <a:ext cx="320400" cy="32040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7" name="Isosceles Triangle 8">
            <a:extLst>
              <a:ext uri="{FF2B5EF4-FFF2-40B4-BE49-F238E27FC236}">
                <a16:creationId xmlns:a16="http://schemas.microsoft.com/office/drawing/2014/main" id="{8F58A07C-DAAD-C84F-AA9B-D609F9E1EDAA}"/>
              </a:ext>
            </a:extLst>
          </p:cNvPr>
          <p:cNvSpPr/>
          <p:nvPr/>
        </p:nvSpPr>
        <p:spPr>
          <a:xfrm rot="16200000">
            <a:off x="7604275" y="3434611"/>
            <a:ext cx="320400" cy="320400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Smiley Face 14">
            <a:extLst>
              <a:ext uri="{FF2B5EF4-FFF2-40B4-BE49-F238E27FC236}">
                <a16:creationId xmlns:a16="http://schemas.microsoft.com/office/drawing/2014/main" id="{69849534-1FE5-7D4E-88F5-15514434AFBA}"/>
              </a:ext>
            </a:extLst>
          </p:cNvPr>
          <p:cNvSpPr/>
          <p:nvPr/>
        </p:nvSpPr>
        <p:spPr>
          <a:xfrm>
            <a:off x="5528495" y="1797181"/>
            <a:ext cx="320400" cy="3204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Round Same Side Corner Rectangle 8">
            <a:extLst>
              <a:ext uri="{FF2B5EF4-FFF2-40B4-BE49-F238E27FC236}">
                <a16:creationId xmlns:a16="http://schemas.microsoft.com/office/drawing/2014/main" id="{8E75E19A-08A3-4745-8AE5-403A691B77F7}"/>
              </a:ext>
            </a:extLst>
          </p:cNvPr>
          <p:cNvSpPr/>
          <p:nvPr/>
        </p:nvSpPr>
        <p:spPr>
          <a:xfrm>
            <a:off x="3494481" y="1730186"/>
            <a:ext cx="218365" cy="464752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Rectangle 9">
            <a:extLst>
              <a:ext uri="{FF2B5EF4-FFF2-40B4-BE49-F238E27FC236}">
                <a16:creationId xmlns:a16="http://schemas.microsoft.com/office/drawing/2014/main" id="{F90C8DA9-5C62-3841-A98A-EBA185D5733A}"/>
              </a:ext>
            </a:extLst>
          </p:cNvPr>
          <p:cNvSpPr/>
          <p:nvPr/>
        </p:nvSpPr>
        <p:spPr>
          <a:xfrm>
            <a:off x="7640280" y="1702504"/>
            <a:ext cx="320400" cy="320400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3BFE20-A759-EE45-959D-C62A7AADCB2F}"/>
              </a:ext>
            </a:extLst>
          </p:cNvPr>
          <p:cNvSpPr txBox="1"/>
          <p:nvPr/>
        </p:nvSpPr>
        <p:spPr>
          <a:xfrm>
            <a:off x="307658" y="2022904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What’s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in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for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User?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6224EA0-E816-8044-8B61-EF728338C1C8}"/>
              </a:ext>
            </a:extLst>
          </p:cNvPr>
          <p:cNvSpPr/>
          <p:nvPr/>
        </p:nvSpPr>
        <p:spPr>
          <a:xfrm>
            <a:off x="307658" y="3570345"/>
            <a:ext cx="2142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What’s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in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for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RBC?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ross 2">
            <a:extLst>
              <a:ext uri="{FF2B5EF4-FFF2-40B4-BE49-F238E27FC236}">
                <a16:creationId xmlns:a16="http://schemas.microsoft.com/office/drawing/2014/main" id="{B8FBC1A4-120A-9B43-8155-0A8091C91A82}"/>
              </a:ext>
            </a:extLst>
          </p:cNvPr>
          <p:cNvSpPr/>
          <p:nvPr/>
        </p:nvSpPr>
        <p:spPr>
          <a:xfrm>
            <a:off x="4523515" y="1995157"/>
            <a:ext cx="270911" cy="297000"/>
          </a:xfrm>
          <a:prstGeom prst="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F1010091-9429-F34E-8EB4-FABE211DF047}"/>
              </a:ext>
            </a:extLst>
          </p:cNvPr>
          <p:cNvSpPr/>
          <p:nvPr/>
        </p:nvSpPr>
        <p:spPr>
          <a:xfrm rot="16200000">
            <a:off x="6550112" y="1889783"/>
            <a:ext cx="360040" cy="436269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ross 27">
            <a:extLst>
              <a:ext uri="{FF2B5EF4-FFF2-40B4-BE49-F238E27FC236}">
                <a16:creationId xmlns:a16="http://schemas.microsoft.com/office/drawing/2014/main" id="{B1D9F422-5850-5C47-9075-7AB27D41F984}"/>
              </a:ext>
            </a:extLst>
          </p:cNvPr>
          <p:cNvSpPr/>
          <p:nvPr/>
        </p:nvSpPr>
        <p:spPr>
          <a:xfrm>
            <a:off x="4527137" y="3705115"/>
            <a:ext cx="270911" cy="297000"/>
          </a:xfrm>
          <a:prstGeom prst="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50ACA3D9-641C-3E4F-AE4E-3D0325B6DA7E}"/>
              </a:ext>
            </a:extLst>
          </p:cNvPr>
          <p:cNvSpPr/>
          <p:nvPr/>
        </p:nvSpPr>
        <p:spPr>
          <a:xfrm rot="16200000">
            <a:off x="6574923" y="3627750"/>
            <a:ext cx="360040" cy="436269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70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Solver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058238" y="1359120"/>
            <a:ext cx="1475165" cy="2088232"/>
            <a:chOff x="1638999" y="1347614"/>
            <a:chExt cx="1728961" cy="2447504"/>
          </a:xfrm>
        </p:grpSpPr>
        <p:sp>
          <p:nvSpPr>
            <p:cNvPr id="5" name="Trapezoid 4"/>
            <p:cNvSpPr/>
            <p:nvPr/>
          </p:nvSpPr>
          <p:spPr>
            <a:xfrm>
              <a:off x="1703053" y="2859782"/>
              <a:ext cx="1600853" cy="935336"/>
            </a:xfrm>
            <a:prstGeom prst="trapezoi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1638999" y="1347614"/>
              <a:ext cx="1728961" cy="1728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873502" y="1359120"/>
            <a:ext cx="1475165" cy="2088232"/>
            <a:chOff x="1638999" y="1347614"/>
            <a:chExt cx="1728961" cy="2447504"/>
          </a:xfrm>
        </p:grpSpPr>
        <p:sp>
          <p:nvSpPr>
            <p:cNvPr id="15" name="Trapezoid 14"/>
            <p:cNvSpPr/>
            <p:nvPr/>
          </p:nvSpPr>
          <p:spPr>
            <a:xfrm>
              <a:off x="1703053" y="2859782"/>
              <a:ext cx="1600853" cy="935336"/>
            </a:xfrm>
            <a:prstGeom prst="trapezoi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200" b="1" dirty="0">
                  <a:solidFill>
                    <a:srgbClr val="61B4F6"/>
                  </a:solidFill>
                  <a:cs typeface="Arial" pitchFamily="34" charset="0"/>
                </a:rPr>
                <a:t>Accessible</a:t>
              </a:r>
              <a:r>
                <a:rPr lang="zh-CN" altLang="en-US" sz="1200" b="1" dirty="0">
                  <a:solidFill>
                    <a:srgbClr val="61B4F6"/>
                  </a:solidFill>
                  <a:cs typeface="Arial" pitchFamily="34" charset="0"/>
                </a:rPr>
                <a:t> </a:t>
              </a:r>
              <a:r>
                <a:rPr lang="en-US" altLang="zh-CN" sz="1200" b="1" dirty="0">
                  <a:solidFill>
                    <a:srgbClr val="61B4F6"/>
                  </a:solidFill>
                  <a:cs typeface="Arial" pitchFamily="34" charset="0"/>
                </a:rPr>
                <a:t>Platform</a:t>
              </a:r>
              <a:endParaRPr lang="ko-KR" altLang="en-US" sz="1200" b="1" dirty="0">
                <a:solidFill>
                  <a:srgbClr val="61B4F6"/>
                </a:solidFill>
                <a:cs typeface="Arial" pitchFamily="34" charset="0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1638999" y="1347614"/>
              <a:ext cx="1728961" cy="1728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688765" y="1359120"/>
            <a:ext cx="1475165" cy="2088232"/>
            <a:chOff x="1638999" y="1347614"/>
            <a:chExt cx="1728961" cy="2447504"/>
          </a:xfrm>
        </p:grpSpPr>
        <p:sp>
          <p:nvSpPr>
            <p:cNvPr id="19" name="Trapezoid 18"/>
            <p:cNvSpPr/>
            <p:nvPr/>
          </p:nvSpPr>
          <p:spPr>
            <a:xfrm>
              <a:off x="1703053" y="2859782"/>
              <a:ext cx="1600853" cy="935336"/>
            </a:xfrm>
            <a:prstGeom prst="trapezoi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200" b="1" dirty="0">
                  <a:solidFill>
                    <a:srgbClr val="61B4F6"/>
                  </a:solidFill>
                  <a:cs typeface="Arial" pitchFamily="34" charset="0"/>
                </a:rPr>
                <a:t>Systematic </a:t>
              </a:r>
              <a:r>
                <a:rPr lang="zh-CN" altLang="en-US" sz="1200" b="1" dirty="0">
                  <a:solidFill>
                    <a:srgbClr val="61B4F6"/>
                  </a:solidFill>
                  <a:cs typeface="Arial" pitchFamily="34" charset="0"/>
                </a:rPr>
                <a:t> </a:t>
              </a:r>
              <a:r>
                <a:rPr lang="en-US" altLang="zh-CN" sz="1200" b="1" dirty="0">
                  <a:solidFill>
                    <a:srgbClr val="61B4F6"/>
                  </a:solidFill>
                  <a:cs typeface="Arial" pitchFamily="34" charset="0"/>
                </a:rPr>
                <a:t>Information</a:t>
              </a:r>
              <a:endParaRPr lang="ko-KR" altLang="en-US" sz="1200" b="1" dirty="0">
                <a:solidFill>
                  <a:srgbClr val="61B4F6"/>
                </a:solidFill>
                <a:cs typeface="Arial" pitchFamily="34" charset="0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1638999" y="1347614"/>
              <a:ext cx="1728961" cy="1728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3347864" y="3939902"/>
            <a:ext cx="2743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cs typeface="Arial" pitchFamily="34" charset="0"/>
              </a:rPr>
              <a:t>Trustworthy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30943" y="2891909"/>
            <a:ext cx="112975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61B4F6"/>
                </a:solidFill>
                <a:cs typeface="Arial" pitchFamily="34" charset="0"/>
              </a:rPr>
              <a:t>Reliable</a:t>
            </a:r>
            <a:r>
              <a:rPr lang="zh-CN" altLang="en-US" sz="1200" b="1" dirty="0">
                <a:solidFill>
                  <a:srgbClr val="61B4F6"/>
                </a:solidFill>
                <a:cs typeface="Arial" pitchFamily="34" charset="0"/>
              </a:rPr>
              <a:t>        </a:t>
            </a:r>
            <a:r>
              <a:rPr lang="en-US" altLang="zh-CN" sz="1200" b="1" dirty="0">
                <a:solidFill>
                  <a:srgbClr val="61B4F6"/>
                </a:solidFill>
                <a:cs typeface="Arial" pitchFamily="34" charset="0"/>
              </a:rPr>
              <a:t>Information</a:t>
            </a:r>
            <a:endParaRPr lang="ko-KR" altLang="en-US" sz="1200" b="1" dirty="0">
              <a:solidFill>
                <a:srgbClr val="61B4F6"/>
              </a:solidFill>
              <a:cs typeface="Arial" pitchFamily="34" charset="0"/>
            </a:endParaRPr>
          </a:p>
        </p:txBody>
      </p:sp>
      <p:sp>
        <p:nvSpPr>
          <p:cNvPr id="38" name="Diamond 5">
            <a:extLst>
              <a:ext uri="{FF2B5EF4-FFF2-40B4-BE49-F238E27FC236}">
                <a16:creationId xmlns:a16="http://schemas.microsoft.com/office/drawing/2014/main" id="{5360AF97-4E3D-7641-B81D-98C738890B5B}"/>
              </a:ext>
            </a:extLst>
          </p:cNvPr>
          <p:cNvSpPr/>
          <p:nvPr/>
        </p:nvSpPr>
        <p:spPr>
          <a:xfrm>
            <a:off x="1435820" y="1743542"/>
            <a:ext cx="720000" cy="720000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2" name="Rectangle 18">
            <a:extLst>
              <a:ext uri="{FF2B5EF4-FFF2-40B4-BE49-F238E27FC236}">
                <a16:creationId xmlns:a16="http://schemas.microsoft.com/office/drawing/2014/main" id="{91735594-0589-0A48-9075-C4DE1292C6C5}"/>
              </a:ext>
            </a:extLst>
          </p:cNvPr>
          <p:cNvSpPr/>
          <p:nvPr/>
        </p:nvSpPr>
        <p:spPr>
          <a:xfrm>
            <a:off x="4249285" y="1733345"/>
            <a:ext cx="723600" cy="723600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3" name="Frame 17">
            <a:extLst>
              <a:ext uri="{FF2B5EF4-FFF2-40B4-BE49-F238E27FC236}">
                <a16:creationId xmlns:a16="http://schemas.microsoft.com/office/drawing/2014/main" id="{AB324374-60C3-E848-87D6-0B6292175A8C}"/>
              </a:ext>
            </a:extLst>
          </p:cNvPr>
          <p:cNvSpPr/>
          <p:nvPr/>
        </p:nvSpPr>
        <p:spPr>
          <a:xfrm>
            <a:off x="7064547" y="1709348"/>
            <a:ext cx="723600" cy="7236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597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8D46F182-EA85-AC45-AF76-09285C5D270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7556" r="755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2C1428-8689-654F-AA74-0D5E5A422082}"/>
              </a:ext>
            </a:extLst>
          </p:cNvPr>
          <p:cNvSpPr txBox="1"/>
          <p:nvPr/>
        </p:nvSpPr>
        <p:spPr>
          <a:xfrm>
            <a:off x="5292080" y="1124274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61B4F6"/>
                </a:solidFill>
              </a:rPr>
              <a:t>Looking</a:t>
            </a:r>
            <a:r>
              <a:rPr lang="zh-CN" altLang="en-US" dirty="0">
                <a:solidFill>
                  <a:srgbClr val="61B4F6"/>
                </a:solidFill>
              </a:rPr>
              <a:t> </a:t>
            </a:r>
            <a:r>
              <a:rPr lang="en-US" altLang="zh-CN" dirty="0">
                <a:solidFill>
                  <a:srgbClr val="61B4F6"/>
                </a:solidFill>
              </a:rPr>
              <a:t>Forward….</a:t>
            </a:r>
            <a:endParaRPr lang="en-US" dirty="0">
              <a:solidFill>
                <a:srgbClr val="61B4F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C623A5-CA2B-194B-A52B-789D37422D5A}"/>
              </a:ext>
            </a:extLst>
          </p:cNvPr>
          <p:cNvSpPr txBox="1"/>
          <p:nvPr/>
        </p:nvSpPr>
        <p:spPr>
          <a:xfrm>
            <a:off x="5292080" y="1923678"/>
            <a:ext cx="3672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61B4F6"/>
                </a:solidFill>
              </a:rPr>
              <a:t>Integrating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with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RBC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Venture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Applications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61B4F6"/>
                </a:solidFill>
              </a:rPr>
              <a:t>Get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Digs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61B4F6"/>
                </a:solidFill>
              </a:rPr>
              <a:t>One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Button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Access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from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other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RBC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Application</a:t>
            </a:r>
            <a:endParaRPr lang="en-CA" altLang="zh-CN" sz="1200" dirty="0">
              <a:solidFill>
                <a:srgbClr val="61B4F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61B4F6"/>
                </a:solidFill>
              </a:rPr>
              <a:t>RBC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Mobile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61B4F6"/>
                </a:solidFill>
              </a:rPr>
              <a:t>RBC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Wallet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61B4F6"/>
                </a:solidFill>
              </a:rPr>
              <a:t>RBC</a:t>
            </a:r>
            <a:r>
              <a:rPr lang="zh-CN" altLang="en-US" sz="1200" dirty="0">
                <a:solidFill>
                  <a:srgbClr val="61B4F6"/>
                </a:solidFill>
              </a:rPr>
              <a:t> </a:t>
            </a:r>
            <a:r>
              <a:rPr lang="en-US" altLang="zh-CN" sz="1200" dirty="0">
                <a:solidFill>
                  <a:srgbClr val="61B4F6"/>
                </a:solidFill>
              </a:rPr>
              <a:t>Rewards</a:t>
            </a:r>
            <a:endParaRPr lang="en-US" sz="1200" dirty="0">
              <a:solidFill>
                <a:srgbClr val="61B4F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665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7A1F5B-06FC-ED4C-816B-2E995E401E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35748" y="1131590"/>
            <a:ext cx="5328444" cy="1232538"/>
          </a:xfrm>
        </p:spPr>
        <p:txBody>
          <a:bodyPr/>
          <a:lstStyle/>
          <a:p>
            <a:r>
              <a:rPr lang="en-US" altLang="zh-CN" dirty="0"/>
              <a:t>Q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50D2A0-AFD1-A24F-8FC9-EEA4CD4D4B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48064" y="2571750"/>
            <a:ext cx="5328444" cy="504056"/>
          </a:xfrm>
        </p:spPr>
        <p:txBody>
          <a:bodyPr/>
          <a:lstStyle/>
          <a:p>
            <a:r>
              <a:rPr lang="en-US" altLang="zh-CN" dirty="0"/>
              <a:t>Thanks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 </a:t>
            </a:r>
            <a:r>
              <a:rPr lang="en-US" altLang="zh-CN" dirty="0"/>
              <a:t>listening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20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Fully Editable Icon Sets : A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D360777-9D1F-41A8-927D-951ABE13D044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4649D63-E7DC-4E5F-92A8-F64B08B2A060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14D45E1-49DB-4404-8CF1-F850C71B0F0C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136DAA3-76EB-4500-BF48-E6FB36722E92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64" name="Diamond 5">
            <a:extLst>
              <a:ext uri="{FF2B5EF4-FFF2-40B4-BE49-F238E27FC236}">
                <a16:creationId xmlns:a16="http://schemas.microsoft.com/office/drawing/2014/main" id="{55F6A63E-4B3D-415E-AE62-D73C75FAA5B6}"/>
              </a:ext>
            </a:extLst>
          </p:cNvPr>
          <p:cNvSpPr/>
          <p:nvPr/>
        </p:nvSpPr>
        <p:spPr>
          <a:xfrm>
            <a:off x="4870785" y="1339861"/>
            <a:ext cx="357266" cy="358322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Isosceles Triangle 51">
            <a:extLst>
              <a:ext uri="{FF2B5EF4-FFF2-40B4-BE49-F238E27FC236}">
                <a16:creationId xmlns:a16="http://schemas.microsoft.com/office/drawing/2014/main" id="{CB4863FC-EC36-460E-A509-88035D46EFBB}"/>
              </a:ext>
            </a:extLst>
          </p:cNvPr>
          <p:cNvSpPr/>
          <p:nvPr/>
        </p:nvSpPr>
        <p:spPr>
          <a:xfrm>
            <a:off x="4297988" y="1388030"/>
            <a:ext cx="357265" cy="26198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Isosceles Triangle 57">
            <a:extLst>
              <a:ext uri="{FF2B5EF4-FFF2-40B4-BE49-F238E27FC236}">
                <a16:creationId xmlns:a16="http://schemas.microsoft.com/office/drawing/2014/main" id="{CE2CBB2F-692A-4F6A-9B9C-AF556E4F50B5}"/>
              </a:ext>
            </a:extLst>
          </p:cNvPr>
          <p:cNvSpPr/>
          <p:nvPr/>
        </p:nvSpPr>
        <p:spPr>
          <a:xfrm>
            <a:off x="4872210" y="3407764"/>
            <a:ext cx="213843" cy="483435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9" name="Rectangle 7">
            <a:extLst>
              <a:ext uri="{FF2B5EF4-FFF2-40B4-BE49-F238E27FC236}">
                <a16:creationId xmlns:a16="http://schemas.microsoft.com/office/drawing/2014/main" id="{16D6AF6C-5846-4FA2-8773-5693CA85C901}"/>
              </a:ext>
            </a:extLst>
          </p:cNvPr>
          <p:cNvSpPr/>
          <p:nvPr/>
        </p:nvSpPr>
        <p:spPr>
          <a:xfrm rot="18900000">
            <a:off x="7243003" y="2816601"/>
            <a:ext cx="154109" cy="343323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Parallelogram 15">
            <a:extLst>
              <a:ext uri="{FF2B5EF4-FFF2-40B4-BE49-F238E27FC236}">
                <a16:creationId xmlns:a16="http://schemas.microsoft.com/office/drawing/2014/main" id="{B0B0035E-4755-48AA-B99D-7237CE1A15A5}"/>
              </a:ext>
            </a:extLst>
          </p:cNvPr>
          <p:cNvSpPr/>
          <p:nvPr/>
        </p:nvSpPr>
        <p:spPr>
          <a:xfrm flipH="1">
            <a:off x="4293692" y="3490877"/>
            <a:ext cx="317209" cy="317209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Freeform 19">
            <a:extLst>
              <a:ext uri="{FF2B5EF4-FFF2-40B4-BE49-F238E27FC236}">
                <a16:creationId xmlns:a16="http://schemas.microsoft.com/office/drawing/2014/main" id="{5096B003-BDE2-4768-859D-C4A3872B129E}"/>
              </a:ext>
            </a:extLst>
          </p:cNvPr>
          <p:cNvSpPr/>
          <p:nvPr/>
        </p:nvSpPr>
        <p:spPr>
          <a:xfrm>
            <a:off x="5986218" y="2808370"/>
            <a:ext cx="314672" cy="309626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Rectangle 30">
            <a:extLst>
              <a:ext uri="{FF2B5EF4-FFF2-40B4-BE49-F238E27FC236}">
                <a16:creationId xmlns:a16="http://schemas.microsoft.com/office/drawing/2014/main" id="{BB150600-47CC-4801-851B-E01D76F9E11A}"/>
              </a:ext>
            </a:extLst>
          </p:cNvPr>
          <p:cNvSpPr/>
          <p:nvPr/>
        </p:nvSpPr>
        <p:spPr>
          <a:xfrm>
            <a:off x="8252327" y="277972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ectangle 7">
            <a:extLst>
              <a:ext uri="{FF2B5EF4-FFF2-40B4-BE49-F238E27FC236}">
                <a16:creationId xmlns:a16="http://schemas.microsoft.com/office/drawing/2014/main" id="{99D74F49-8566-4CEC-9E66-BC07633EA824}"/>
              </a:ext>
            </a:extLst>
          </p:cNvPr>
          <p:cNvSpPr/>
          <p:nvPr/>
        </p:nvSpPr>
        <p:spPr>
          <a:xfrm>
            <a:off x="5443583" y="1358002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Rectangle 15">
            <a:extLst>
              <a:ext uri="{FF2B5EF4-FFF2-40B4-BE49-F238E27FC236}">
                <a16:creationId xmlns:a16="http://schemas.microsoft.com/office/drawing/2014/main" id="{F143B760-4066-4059-81A9-598A2AAAB512}"/>
              </a:ext>
            </a:extLst>
          </p:cNvPr>
          <p:cNvSpPr/>
          <p:nvPr/>
        </p:nvSpPr>
        <p:spPr>
          <a:xfrm rot="5400000">
            <a:off x="5980941" y="1358002"/>
            <a:ext cx="322469" cy="322041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Pie 24">
            <a:extLst>
              <a:ext uri="{FF2B5EF4-FFF2-40B4-BE49-F238E27FC236}">
                <a16:creationId xmlns:a16="http://schemas.microsoft.com/office/drawing/2014/main" id="{719CC4C3-BB04-4E96-A971-08B195556837}"/>
              </a:ext>
            </a:extLst>
          </p:cNvPr>
          <p:cNvSpPr/>
          <p:nvPr/>
        </p:nvSpPr>
        <p:spPr>
          <a:xfrm>
            <a:off x="5347362" y="3475221"/>
            <a:ext cx="350460" cy="348520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6" name="Parallelogram 30">
            <a:extLst>
              <a:ext uri="{FF2B5EF4-FFF2-40B4-BE49-F238E27FC236}">
                <a16:creationId xmlns:a16="http://schemas.microsoft.com/office/drawing/2014/main" id="{1FDA6EE5-8240-4DB5-BB96-8388B4DEACAC}"/>
              </a:ext>
            </a:extLst>
          </p:cNvPr>
          <p:cNvSpPr/>
          <p:nvPr/>
        </p:nvSpPr>
        <p:spPr>
          <a:xfrm flipH="1">
            <a:off x="8235089" y="2047097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7" name="Block Arc 14">
            <a:extLst>
              <a:ext uri="{FF2B5EF4-FFF2-40B4-BE49-F238E27FC236}">
                <a16:creationId xmlns:a16="http://schemas.microsoft.com/office/drawing/2014/main" id="{816FB9F8-6314-439B-963A-17CF714FAC20}"/>
              </a:ext>
            </a:extLst>
          </p:cNvPr>
          <p:cNvSpPr/>
          <p:nvPr/>
        </p:nvSpPr>
        <p:spPr>
          <a:xfrm rot="16200000">
            <a:off x="6518856" y="1325152"/>
            <a:ext cx="387486" cy="38774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8" name="Block Arc 41">
            <a:extLst>
              <a:ext uri="{FF2B5EF4-FFF2-40B4-BE49-F238E27FC236}">
                <a16:creationId xmlns:a16="http://schemas.microsoft.com/office/drawing/2014/main" id="{FA53B568-24B5-4723-9045-21D11EC92868}"/>
              </a:ext>
            </a:extLst>
          </p:cNvPr>
          <p:cNvSpPr/>
          <p:nvPr/>
        </p:nvSpPr>
        <p:spPr>
          <a:xfrm>
            <a:off x="7122001" y="1293526"/>
            <a:ext cx="323224" cy="450993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9" name="Right Triangle 17">
            <a:extLst>
              <a:ext uri="{FF2B5EF4-FFF2-40B4-BE49-F238E27FC236}">
                <a16:creationId xmlns:a16="http://schemas.microsoft.com/office/drawing/2014/main" id="{BD7E43AA-C5FA-41CD-A9EF-D858CDBDECD8}"/>
              </a:ext>
            </a:extLst>
          </p:cNvPr>
          <p:cNvSpPr/>
          <p:nvPr/>
        </p:nvSpPr>
        <p:spPr>
          <a:xfrm>
            <a:off x="5959131" y="3462912"/>
            <a:ext cx="263462" cy="373139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Oval 27">
            <a:extLst>
              <a:ext uri="{FF2B5EF4-FFF2-40B4-BE49-F238E27FC236}">
                <a16:creationId xmlns:a16="http://schemas.microsoft.com/office/drawing/2014/main" id="{E0A2482B-8B25-4B6D-98F2-6FB764583D34}"/>
              </a:ext>
            </a:extLst>
          </p:cNvPr>
          <p:cNvSpPr/>
          <p:nvPr/>
        </p:nvSpPr>
        <p:spPr>
          <a:xfrm>
            <a:off x="3714219" y="4055836"/>
            <a:ext cx="279812" cy="532138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Parallelogram 15">
            <a:extLst>
              <a:ext uri="{FF2B5EF4-FFF2-40B4-BE49-F238E27FC236}">
                <a16:creationId xmlns:a16="http://schemas.microsoft.com/office/drawing/2014/main" id="{44BEE69E-DC7E-417C-BAFB-1821A665185C}"/>
              </a:ext>
            </a:extLst>
          </p:cNvPr>
          <p:cNvSpPr/>
          <p:nvPr/>
        </p:nvSpPr>
        <p:spPr>
          <a:xfrm rot="16200000">
            <a:off x="6526713" y="2741871"/>
            <a:ext cx="408905" cy="442625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Round Same Side Corner Rectangle 21">
            <a:extLst>
              <a:ext uri="{FF2B5EF4-FFF2-40B4-BE49-F238E27FC236}">
                <a16:creationId xmlns:a16="http://schemas.microsoft.com/office/drawing/2014/main" id="{FCBC4253-711F-4E5C-8D9D-6CDA426CF5DA}"/>
              </a:ext>
            </a:extLst>
          </p:cNvPr>
          <p:cNvSpPr/>
          <p:nvPr/>
        </p:nvSpPr>
        <p:spPr>
          <a:xfrm rot="10800000">
            <a:off x="7055425" y="2058137"/>
            <a:ext cx="264059" cy="298187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3" name="Oval 26">
            <a:extLst>
              <a:ext uri="{FF2B5EF4-FFF2-40B4-BE49-F238E27FC236}">
                <a16:creationId xmlns:a16="http://schemas.microsoft.com/office/drawing/2014/main" id="{62F38355-5CC0-4D00-AFC1-587123725AB7}"/>
              </a:ext>
            </a:extLst>
          </p:cNvPr>
          <p:cNvSpPr/>
          <p:nvPr/>
        </p:nvSpPr>
        <p:spPr>
          <a:xfrm>
            <a:off x="5454590" y="2770652"/>
            <a:ext cx="322665" cy="385063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4" name="Freeform 32">
            <a:extLst>
              <a:ext uri="{FF2B5EF4-FFF2-40B4-BE49-F238E27FC236}">
                <a16:creationId xmlns:a16="http://schemas.microsoft.com/office/drawing/2014/main" id="{035D2232-ADC9-4174-91A7-BA11D6725D3A}"/>
              </a:ext>
            </a:extLst>
          </p:cNvPr>
          <p:cNvSpPr/>
          <p:nvPr/>
        </p:nvSpPr>
        <p:spPr>
          <a:xfrm>
            <a:off x="3674423" y="1332150"/>
            <a:ext cx="408033" cy="373744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5" name="Rounded Rectangle 10">
            <a:extLst>
              <a:ext uri="{FF2B5EF4-FFF2-40B4-BE49-F238E27FC236}">
                <a16:creationId xmlns:a16="http://schemas.microsoft.com/office/drawing/2014/main" id="{56765FDF-08D3-46E7-8F7A-5E7BE9078A35}"/>
              </a:ext>
            </a:extLst>
          </p:cNvPr>
          <p:cNvSpPr/>
          <p:nvPr/>
        </p:nvSpPr>
        <p:spPr>
          <a:xfrm>
            <a:off x="6524895" y="2039054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6" name="Rounded Rectangle 32">
            <a:extLst>
              <a:ext uri="{FF2B5EF4-FFF2-40B4-BE49-F238E27FC236}">
                <a16:creationId xmlns:a16="http://schemas.microsoft.com/office/drawing/2014/main" id="{6227DDFB-50B5-44EA-9A5F-12F929BEC5E7}"/>
              </a:ext>
            </a:extLst>
          </p:cNvPr>
          <p:cNvSpPr/>
          <p:nvPr/>
        </p:nvSpPr>
        <p:spPr>
          <a:xfrm>
            <a:off x="7648558" y="2795360"/>
            <a:ext cx="335647" cy="33564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7" name="Trapezoid 13">
            <a:extLst>
              <a:ext uri="{FF2B5EF4-FFF2-40B4-BE49-F238E27FC236}">
                <a16:creationId xmlns:a16="http://schemas.microsoft.com/office/drawing/2014/main" id="{1FCB6547-FA21-4FFB-8BAE-F73CC5406B55}"/>
              </a:ext>
            </a:extLst>
          </p:cNvPr>
          <p:cNvSpPr/>
          <p:nvPr/>
        </p:nvSpPr>
        <p:spPr>
          <a:xfrm>
            <a:off x="4332749" y="2054252"/>
            <a:ext cx="361838" cy="305956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Rounded Rectangle 7">
            <a:extLst>
              <a:ext uri="{FF2B5EF4-FFF2-40B4-BE49-F238E27FC236}">
                <a16:creationId xmlns:a16="http://schemas.microsoft.com/office/drawing/2014/main" id="{EB8F924B-367F-4D7C-BB9E-17EE3971FBC0}"/>
              </a:ext>
            </a:extLst>
          </p:cNvPr>
          <p:cNvSpPr/>
          <p:nvPr/>
        </p:nvSpPr>
        <p:spPr>
          <a:xfrm>
            <a:off x="6063254" y="2046918"/>
            <a:ext cx="185271" cy="32062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9" name="Rectangle 18">
            <a:extLst>
              <a:ext uri="{FF2B5EF4-FFF2-40B4-BE49-F238E27FC236}">
                <a16:creationId xmlns:a16="http://schemas.microsoft.com/office/drawing/2014/main" id="{EC811420-7FD7-4809-88E4-C198F99FCBA4}"/>
              </a:ext>
            </a:extLst>
          </p:cNvPr>
          <p:cNvSpPr/>
          <p:nvPr/>
        </p:nvSpPr>
        <p:spPr>
          <a:xfrm>
            <a:off x="4970957" y="2074010"/>
            <a:ext cx="335348" cy="266441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Rounded Rectangle 25">
            <a:extLst>
              <a:ext uri="{FF2B5EF4-FFF2-40B4-BE49-F238E27FC236}">
                <a16:creationId xmlns:a16="http://schemas.microsoft.com/office/drawing/2014/main" id="{271B30E9-64AD-426F-BD94-9AB386C052BF}"/>
              </a:ext>
            </a:extLst>
          </p:cNvPr>
          <p:cNvSpPr/>
          <p:nvPr/>
        </p:nvSpPr>
        <p:spPr>
          <a:xfrm>
            <a:off x="5582675" y="2063662"/>
            <a:ext cx="204209" cy="287136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Chord 14">
            <a:extLst>
              <a:ext uri="{FF2B5EF4-FFF2-40B4-BE49-F238E27FC236}">
                <a16:creationId xmlns:a16="http://schemas.microsoft.com/office/drawing/2014/main" id="{E2F71B93-9473-4546-8CFE-AD2989DEF452}"/>
              </a:ext>
            </a:extLst>
          </p:cNvPr>
          <p:cNvSpPr/>
          <p:nvPr/>
        </p:nvSpPr>
        <p:spPr>
          <a:xfrm>
            <a:off x="4739580" y="4101013"/>
            <a:ext cx="350089" cy="441784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Rounded Rectangle 6">
            <a:extLst>
              <a:ext uri="{FF2B5EF4-FFF2-40B4-BE49-F238E27FC236}">
                <a16:creationId xmlns:a16="http://schemas.microsoft.com/office/drawing/2014/main" id="{1AB3F267-7A36-4502-80A7-2E6EE54AE01F}"/>
              </a:ext>
            </a:extLst>
          </p:cNvPr>
          <p:cNvSpPr/>
          <p:nvPr/>
        </p:nvSpPr>
        <p:spPr>
          <a:xfrm>
            <a:off x="3709354" y="2008765"/>
            <a:ext cx="347025" cy="352816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3" name="Oval 66">
            <a:extLst>
              <a:ext uri="{FF2B5EF4-FFF2-40B4-BE49-F238E27FC236}">
                <a16:creationId xmlns:a16="http://schemas.microsoft.com/office/drawing/2014/main" id="{E55AA774-9B37-4403-AA44-68E24BB446C8}"/>
              </a:ext>
            </a:extLst>
          </p:cNvPr>
          <p:cNvSpPr/>
          <p:nvPr/>
        </p:nvSpPr>
        <p:spPr>
          <a:xfrm rot="20700000">
            <a:off x="4888177" y="2802702"/>
            <a:ext cx="374702" cy="320962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4" name="Isosceles Triangle 13">
            <a:extLst>
              <a:ext uri="{FF2B5EF4-FFF2-40B4-BE49-F238E27FC236}">
                <a16:creationId xmlns:a16="http://schemas.microsoft.com/office/drawing/2014/main" id="{D9B5B18C-D4C1-4329-81CE-FB9FAE6354DC}"/>
              </a:ext>
            </a:extLst>
          </p:cNvPr>
          <p:cNvSpPr/>
          <p:nvPr/>
        </p:nvSpPr>
        <p:spPr>
          <a:xfrm rot="10800000">
            <a:off x="4239875" y="4067280"/>
            <a:ext cx="257150" cy="509250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Smiley Face 14">
            <a:extLst>
              <a:ext uri="{FF2B5EF4-FFF2-40B4-BE49-F238E27FC236}">
                <a16:creationId xmlns:a16="http://schemas.microsoft.com/office/drawing/2014/main" id="{23F1A0C8-6F37-4DC7-9C0C-31C4CFC0FC03}"/>
              </a:ext>
            </a:extLst>
          </p:cNvPr>
          <p:cNvSpPr/>
          <p:nvPr/>
        </p:nvSpPr>
        <p:spPr>
          <a:xfrm>
            <a:off x="5898553" y="4130712"/>
            <a:ext cx="382387" cy="38238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6" name="Smiley Face 12">
            <a:extLst>
              <a:ext uri="{FF2B5EF4-FFF2-40B4-BE49-F238E27FC236}">
                <a16:creationId xmlns:a16="http://schemas.microsoft.com/office/drawing/2014/main" id="{CE42887B-E0E8-491A-931C-A282B36691DC}"/>
              </a:ext>
            </a:extLst>
          </p:cNvPr>
          <p:cNvSpPr/>
          <p:nvPr/>
        </p:nvSpPr>
        <p:spPr>
          <a:xfrm>
            <a:off x="7635601" y="4130712"/>
            <a:ext cx="382387" cy="38238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7" name="Smiley Face 15">
            <a:extLst>
              <a:ext uri="{FF2B5EF4-FFF2-40B4-BE49-F238E27FC236}">
                <a16:creationId xmlns:a16="http://schemas.microsoft.com/office/drawing/2014/main" id="{B671485D-CA60-4A65-A728-CCEDF902F7BC}"/>
              </a:ext>
            </a:extLst>
          </p:cNvPr>
          <p:cNvSpPr/>
          <p:nvPr/>
        </p:nvSpPr>
        <p:spPr>
          <a:xfrm>
            <a:off x="6480365" y="4132809"/>
            <a:ext cx="378193" cy="37819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Oval 37">
            <a:extLst>
              <a:ext uri="{FF2B5EF4-FFF2-40B4-BE49-F238E27FC236}">
                <a16:creationId xmlns:a16="http://schemas.microsoft.com/office/drawing/2014/main" id="{BE5E757B-468A-4024-8216-AE7E6F2BD882}"/>
              </a:ext>
            </a:extLst>
          </p:cNvPr>
          <p:cNvSpPr/>
          <p:nvPr/>
        </p:nvSpPr>
        <p:spPr>
          <a:xfrm>
            <a:off x="8217414" y="4128388"/>
            <a:ext cx="387034" cy="3870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Smiley Face 14">
            <a:extLst>
              <a:ext uri="{FF2B5EF4-FFF2-40B4-BE49-F238E27FC236}">
                <a16:creationId xmlns:a16="http://schemas.microsoft.com/office/drawing/2014/main" id="{070D2717-BAA2-41C8-A7DD-0A95FB7BA2C3}"/>
              </a:ext>
            </a:extLst>
          </p:cNvPr>
          <p:cNvSpPr/>
          <p:nvPr/>
        </p:nvSpPr>
        <p:spPr>
          <a:xfrm>
            <a:off x="7057983" y="4132809"/>
            <a:ext cx="378193" cy="37819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0" name="Rectangle 16">
            <a:extLst>
              <a:ext uri="{FF2B5EF4-FFF2-40B4-BE49-F238E27FC236}">
                <a16:creationId xmlns:a16="http://schemas.microsoft.com/office/drawing/2014/main" id="{020AF3CC-5ED6-481D-990E-FC4478B14212}"/>
              </a:ext>
            </a:extLst>
          </p:cNvPr>
          <p:cNvSpPr/>
          <p:nvPr/>
        </p:nvSpPr>
        <p:spPr>
          <a:xfrm rot="2700000">
            <a:off x="4333760" y="2724811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Rectangle 9">
            <a:extLst>
              <a:ext uri="{FF2B5EF4-FFF2-40B4-BE49-F238E27FC236}">
                <a16:creationId xmlns:a16="http://schemas.microsoft.com/office/drawing/2014/main" id="{577C4D79-0A6F-4BA7-AFD7-002A59EB43AA}"/>
              </a:ext>
            </a:extLst>
          </p:cNvPr>
          <p:cNvSpPr/>
          <p:nvPr/>
        </p:nvSpPr>
        <p:spPr>
          <a:xfrm>
            <a:off x="3702389" y="2741950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Round Same Side Corner Rectangle 6">
            <a:extLst>
              <a:ext uri="{FF2B5EF4-FFF2-40B4-BE49-F238E27FC236}">
                <a16:creationId xmlns:a16="http://schemas.microsoft.com/office/drawing/2014/main" id="{3F313001-D5D0-4B85-B513-7DA65A4F829B}"/>
              </a:ext>
            </a:extLst>
          </p:cNvPr>
          <p:cNvSpPr/>
          <p:nvPr/>
        </p:nvSpPr>
        <p:spPr>
          <a:xfrm rot="2700000">
            <a:off x="5462844" y="4060819"/>
            <a:ext cx="130246" cy="52217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3" name="Frame 17">
            <a:extLst>
              <a:ext uri="{FF2B5EF4-FFF2-40B4-BE49-F238E27FC236}">
                <a16:creationId xmlns:a16="http://schemas.microsoft.com/office/drawing/2014/main" id="{26FAEA38-BE09-4A86-A66D-1B90A6E00B4F}"/>
              </a:ext>
            </a:extLst>
          </p:cNvPr>
          <p:cNvSpPr/>
          <p:nvPr/>
        </p:nvSpPr>
        <p:spPr>
          <a:xfrm>
            <a:off x="3685358" y="3471419"/>
            <a:ext cx="347025" cy="34702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4" name="Rounded Rectangle 5">
            <a:extLst>
              <a:ext uri="{FF2B5EF4-FFF2-40B4-BE49-F238E27FC236}">
                <a16:creationId xmlns:a16="http://schemas.microsoft.com/office/drawing/2014/main" id="{4490E9DD-6102-4AE7-A5CE-41DD5DDB7E4E}"/>
              </a:ext>
            </a:extLst>
          </p:cNvPr>
          <p:cNvSpPr/>
          <p:nvPr/>
        </p:nvSpPr>
        <p:spPr>
          <a:xfrm flipH="1">
            <a:off x="7595854" y="2065085"/>
            <a:ext cx="344621" cy="284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ardrop 1">
            <a:extLst>
              <a:ext uri="{FF2B5EF4-FFF2-40B4-BE49-F238E27FC236}">
                <a16:creationId xmlns:a16="http://schemas.microsoft.com/office/drawing/2014/main" id="{5E4663F5-CC44-4132-A9F4-EADA8ABCA788}"/>
              </a:ext>
            </a:extLst>
          </p:cNvPr>
          <p:cNvSpPr/>
          <p:nvPr/>
        </p:nvSpPr>
        <p:spPr>
          <a:xfrm rot="18805991">
            <a:off x="7612430" y="1372092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6" name="Rectangle 130">
            <a:extLst>
              <a:ext uri="{FF2B5EF4-FFF2-40B4-BE49-F238E27FC236}">
                <a16:creationId xmlns:a16="http://schemas.microsoft.com/office/drawing/2014/main" id="{A414EB1E-F23B-4728-A299-96AEFA97D231}"/>
              </a:ext>
            </a:extLst>
          </p:cNvPr>
          <p:cNvSpPr/>
          <p:nvPr/>
        </p:nvSpPr>
        <p:spPr>
          <a:xfrm>
            <a:off x="8162947" y="1372137"/>
            <a:ext cx="371900" cy="37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7" name="Right Triangle 17">
            <a:extLst>
              <a:ext uri="{FF2B5EF4-FFF2-40B4-BE49-F238E27FC236}">
                <a16:creationId xmlns:a16="http://schemas.microsoft.com/office/drawing/2014/main" id="{F4BFC819-86BC-45AF-A2CB-8FB4F2AC4D7A}"/>
              </a:ext>
            </a:extLst>
          </p:cNvPr>
          <p:cNvSpPr>
            <a:spLocks noChangeAspect="1"/>
          </p:cNvSpPr>
          <p:nvPr/>
        </p:nvSpPr>
        <p:spPr>
          <a:xfrm>
            <a:off x="7091217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8" name="Right Triangle 17">
            <a:extLst>
              <a:ext uri="{FF2B5EF4-FFF2-40B4-BE49-F238E27FC236}">
                <a16:creationId xmlns:a16="http://schemas.microsoft.com/office/drawing/2014/main" id="{3838ED4B-6A5F-47F4-A00A-8D3D2F872A4D}"/>
              </a:ext>
            </a:extLst>
          </p:cNvPr>
          <p:cNvSpPr>
            <a:spLocks noChangeAspect="1"/>
          </p:cNvSpPr>
          <p:nvPr/>
        </p:nvSpPr>
        <p:spPr>
          <a:xfrm>
            <a:off x="6493638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9" name="Right Triangle 17">
            <a:extLst>
              <a:ext uri="{FF2B5EF4-FFF2-40B4-BE49-F238E27FC236}">
                <a16:creationId xmlns:a16="http://schemas.microsoft.com/office/drawing/2014/main" id="{35A1823C-AA9C-4DF7-91ED-4017C86CE721}"/>
              </a:ext>
            </a:extLst>
          </p:cNvPr>
          <p:cNvSpPr>
            <a:spLocks noChangeAspect="1"/>
          </p:cNvSpPr>
          <p:nvPr/>
        </p:nvSpPr>
        <p:spPr>
          <a:xfrm>
            <a:off x="7688796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0" name="Oval 44">
            <a:extLst>
              <a:ext uri="{FF2B5EF4-FFF2-40B4-BE49-F238E27FC236}">
                <a16:creationId xmlns:a16="http://schemas.microsoft.com/office/drawing/2014/main" id="{9198B3DE-9E4E-4717-B0B2-DCAFFCEAC205}"/>
              </a:ext>
            </a:extLst>
          </p:cNvPr>
          <p:cNvSpPr>
            <a:spLocks noChangeAspect="1"/>
          </p:cNvSpPr>
          <p:nvPr/>
        </p:nvSpPr>
        <p:spPr>
          <a:xfrm>
            <a:off x="8286375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51646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0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61B4F6"/>
      </a:accent1>
      <a:accent2>
        <a:srgbClr val="61B4F6"/>
      </a:accent2>
      <a:accent3>
        <a:srgbClr val="61B4F6"/>
      </a:accent3>
      <a:accent4>
        <a:srgbClr val="61B4F6"/>
      </a:accent4>
      <a:accent5>
        <a:srgbClr val="61B4F6"/>
      </a:accent5>
      <a:accent6>
        <a:srgbClr val="61B4F6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0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61B4F6"/>
      </a:accent1>
      <a:accent2>
        <a:srgbClr val="61B4F6"/>
      </a:accent2>
      <a:accent3>
        <a:srgbClr val="61B4F6"/>
      </a:accent3>
      <a:accent4>
        <a:srgbClr val="61B4F6"/>
      </a:accent4>
      <a:accent5>
        <a:srgbClr val="61B4F6"/>
      </a:accent5>
      <a:accent6>
        <a:srgbClr val="61B4F6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1B4F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0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61B4F6"/>
      </a:accent1>
      <a:accent2>
        <a:srgbClr val="61B4F6"/>
      </a:accent2>
      <a:accent3>
        <a:srgbClr val="61B4F6"/>
      </a:accent3>
      <a:accent4>
        <a:srgbClr val="61B4F6"/>
      </a:accent4>
      <a:accent5>
        <a:srgbClr val="61B4F6"/>
      </a:accent5>
      <a:accent6>
        <a:srgbClr val="61B4F6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1781</TotalTime>
  <Words>207</Words>
  <Application>Microsoft Macintosh PowerPoint</Application>
  <PresentationFormat>On-screen Show (16:9)</PresentationFormat>
  <Paragraphs>68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 Unicode MS</vt:lpstr>
      <vt:lpstr>맑은 고딕</vt:lpstr>
      <vt:lpstr>Arial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Zhaoxin Zhang</cp:lastModifiedBy>
  <cp:revision>106</cp:revision>
  <dcterms:created xsi:type="dcterms:W3CDTF">2016-12-05T23:26:54Z</dcterms:created>
  <dcterms:modified xsi:type="dcterms:W3CDTF">2019-09-29T03:06:22Z</dcterms:modified>
</cp:coreProperties>
</file>

<file path=docProps/thumbnail.jpeg>
</file>